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51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4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9E4D82-1EF0-4EB1-99FD-660DC42EF1AB}"/>
              </a:ext>
            </a:extLst>
          </p:cNvPr>
          <p:cNvSpPr/>
          <p:nvPr userDrawn="1"/>
        </p:nvSpPr>
        <p:spPr>
          <a:xfrm>
            <a:off x="0" y="-60960"/>
            <a:ext cx="12192000" cy="4023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BB2B72F-3149-4D52-8157-24B9F3788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chemeClr val="accent3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1D38A6-FF37-48B4-9C41-DCC003FAA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7520"/>
            <a:ext cx="9144000" cy="970280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A0D826-D6F0-47B1-A60D-9716C8A4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EE95-F173-4108-8378-DDB777715B9E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BA200-F8C1-4096-9EB2-E780D79C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8CB61C-9815-4D5A-9435-BF606FA1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6E59-0CB5-4972-A714-7788DE6FA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4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1E887-B43B-4F67-BFC1-51016DA9E7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 dirty="0"/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70182F-BFE4-49A4-920F-A5FD7C351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514350" indent="-514350">
              <a:buFont typeface="+mj-lt"/>
              <a:buAutoNum type="arabicPeriod"/>
              <a:defRPr b="0"/>
            </a:lvl1pPr>
            <a:lvl2pPr marL="914400" indent="-457200">
              <a:buFont typeface="+mj-lt"/>
              <a:buAutoNum type="arabicPeriod"/>
              <a:defRPr b="0"/>
            </a:lvl2pPr>
            <a:lvl3pPr marL="1371600" indent="-457200">
              <a:buFont typeface="+mj-lt"/>
              <a:buAutoNum type="arabicPeriod"/>
              <a:defRPr b="0"/>
            </a:lvl3pPr>
            <a:lvl4pPr marL="1714500" indent="-342900">
              <a:buFont typeface="+mj-lt"/>
              <a:buAutoNum type="arabicPeriod"/>
              <a:defRPr b="0"/>
            </a:lvl4pPr>
            <a:lvl5pPr marL="2171700" indent="-342900">
              <a:buFont typeface="+mj-lt"/>
              <a:buAutoNum type="arabicPeriod"/>
              <a:defRPr b="0"/>
            </a:lvl5pPr>
          </a:lstStyle>
          <a:p>
            <a:pPr lvl="0"/>
            <a:r>
              <a:rPr kumimoji="1" lang="ja-JP" altLang="en-US" dirty="0"/>
              <a:t>目次が入ります</a:t>
            </a:r>
          </a:p>
          <a:p>
            <a:pPr lvl="1"/>
            <a:r>
              <a:rPr kumimoji="1" lang="ja-JP" altLang="en-US" dirty="0"/>
              <a:t>目次が入ります</a:t>
            </a:r>
          </a:p>
          <a:p>
            <a:pPr lvl="2"/>
            <a:r>
              <a:rPr kumimoji="1" lang="ja-JP" altLang="en-US" dirty="0"/>
              <a:t>目次が入ります</a:t>
            </a:r>
          </a:p>
          <a:p>
            <a:pPr lvl="3"/>
            <a:r>
              <a:rPr kumimoji="1" lang="ja-JP" altLang="en-US" dirty="0"/>
              <a:t>目次が入ります</a:t>
            </a:r>
          </a:p>
          <a:p>
            <a:pPr lvl="4"/>
            <a:r>
              <a:rPr kumimoji="1" lang="ja-JP" altLang="en-US" dirty="0"/>
              <a:t>目次が入ります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582552-360B-491B-8156-52AB016B6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1022EE95-F173-4108-8378-DDB777715B9E}" type="datetimeFigureOut">
              <a:rPr lang="ja-JP" altLang="en-US" smtClean="0"/>
              <a:pPr/>
              <a:t>2024/9/19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33D547-5190-47DB-8D2F-6D6EBDB7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2A564-0A5A-4DC2-99C2-F3445244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2F8E6E59-0CB5-4972-A714-7788DE6FA7B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B800F5-9F06-410E-8C51-DB482FAD400E}"/>
              </a:ext>
            </a:extLst>
          </p:cNvPr>
          <p:cNvSpPr/>
          <p:nvPr userDrawn="1"/>
        </p:nvSpPr>
        <p:spPr>
          <a:xfrm>
            <a:off x="0" y="365124"/>
            <a:ext cx="406400" cy="12706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0"/>
          </a:p>
        </p:txBody>
      </p:sp>
    </p:spTree>
    <p:extLst>
      <p:ext uri="{BB962C8B-B14F-4D97-AF65-F5344CB8AC3E}">
        <p14:creationId xmlns:p14="http://schemas.microsoft.com/office/powerpoint/2010/main" val="74605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35647-3255-4910-B988-D6A9C3310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338"/>
            <a:ext cx="11150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F629428-3EE7-4DCB-A881-0A29DD4E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EE95-F173-4108-8378-DDB777715B9E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2CA0FE-339D-4ED1-AED0-A968788A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DC3912-60D4-4654-944C-F9B7A50C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6E59-0CB5-4972-A714-7788DE6FA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55A0692C-CD53-4BC3-B640-0E0F461379B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8960" y="1686561"/>
            <a:ext cx="11338560" cy="45212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33D0A5-ED3E-40BD-A754-917A329622B7}"/>
              </a:ext>
            </a:extLst>
          </p:cNvPr>
          <p:cNvSpPr/>
          <p:nvPr userDrawn="1"/>
        </p:nvSpPr>
        <p:spPr>
          <a:xfrm flipV="1">
            <a:off x="0" y="1127759"/>
            <a:ext cx="121920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0"/>
          </a:p>
        </p:txBody>
      </p:sp>
    </p:spTree>
    <p:extLst>
      <p:ext uri="{BB962C8B-B14F-4D97-AF65-F5344CB8AC3E}">
        <p14:creationId xmlns:p14="http://schemas.microsoft.com/office/powerpoint/2010/main" val="2264505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C37D10-0D0C-4F36-A920-AB2F8141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EE95-F173-4108-8378-DDB777715B9E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D301F3-FFCB-40E4-BED0-EA96B42C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5D68AE-4977-47D7-9F10-5AD61FDC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6E59-0CB5-4972-A714-7788DE6FA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6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9A2666-2BEA-4F15-8549-CFF4A62D2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D7E576-E056-4420-B9FB-FF38EB93E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243326-3659-41BA-B262-6C3C096B2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EE95-F173-4108-8378-DDB777715B9E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5AD56-0B76-4CA3-BB00-5121ECFFD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12EE2C-63D0-45B5-AAFA-AB1F7A6C1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6E59-0CB5-4972-A714-7788DE6FA7B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4F3A9AA-FBAF-4E11-B858-5F5E6555A33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767" y="6367431"/>
            <a:ext cx="2198466" cy="34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8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581C3-1315-4732-BDC9-48A7FA917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スライドマスターの</a:t>
            </a:r>
            <a:br>
              <a:rPr kumimoji="1" lang="en-US" altLang="ja-JP" dirty="0"/>
            </a:br>
            <a:r>
              <a:rPr kumimoji="1" lang="ja-JP" altLang="en-US" dirty="0"/>
              <a:t>使い方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481A8C-F4D3-474E-B177-F7977C4B0C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配色とフォント・背景画像の設定方法</a:t>
            </a:r>
          </a:p>
        </p:txBody>
      </p:sp>
    </p:spTree>
    <p:extLst>
      <p:ext uri="{BB962C8B-B14F-4D97-AF65-F5344CB8AC3E}">
        <p14:creationId xmlns:p14="http://schemas.microsoft.com/office/powerpoint/2010/main" val="3879472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27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044E33-23FA-4BBA-B1AC-13531FFE0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5DE555-16B9-40B0-A4EC-124F078B9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スライドマスターとは</a:t>
            </a:r>
            <a:endParaRPr kumimoji="1" lang="en-US" altLang="ja-JP" dirty="0"/>
          </a:p>
          <a:p>
            <a:pPr lvl="1"/>
            <a:r>
              <a:rPr lang="ja-JP" altLang="en-US" dirty="0"/>
              <a:t>スライドマスターの表示方法</a:t>
            </a:r>
            <a:endParaRPr lang="en-US" altLang="ja-JP" dirty="0"/>
          </a:p>
          <a:p>
            <a:pPr lvl="1"/>
            <a:r>
              <a:rPr lang="ja-JP" altLang="en-US" dirty="0"/>
              <a:t>スライドマスターとレイアウトマスター</a:t>
            </a:r>
            <a:endParaRPr kumimoji="1" lang="en-US" altLang="ja-JP" dirty="0"/>
          </a:p>
          <a:p>
            <a:r>
              <a:rPr kumimoji="1" lang="ja-JP" altLang="en-US" dirty="0"/>
              <a:t>フォントの設定方法</a:t>
            </a:r>
            <a:endParaRPr kumimoji="1" lang="en-US" altLang="ja-JP" dirty="0"/>
          </a:p>
          <a:p>
            <a:r>
              <a:rPr lang="ja-JP" altLang="en-US" dirty="0"/>
              <a:t>配色（カラーパレット）の設定方法</a:t>
            </a:r>
            <a:endParaRPr lang="en-US" altLang="ja-JP" dirty="0"/>
          </a:p>
          <a:p>
            <a:r>
              <a:rPr lang="ja-JP" altLang="en-US" dirty="0"/>
              <a:t>画像の設定方法</a:t>
            </a:r>
            <a:endParaRPr lang="en-US" altLang="ja-JP" dirty="0"/>
          </a:p>
          <a:p>
            <a:pPr lvl="1"/>
            <a:r>
              <a:rPr lang="ja-JP" altLang="en-US" dirty="0"/>
              <a:t>画像の挿入方法</a:t>
            </a:r>
            <a:endParaRPr lang="en-US" altLang="ja-JP" dirty="0"/>
          </a:p>
          <a:p>
            <a:pPr lvl="1"/>
            <a:r>
              <a:rPr lang="ja-JP" altLang="en-US" dirty="0"/>
              <a:t>各スライドでの表示・非表示について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1704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6BBF39D-3010-472A-941D-38220A38C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スライドマスターの表示方法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9232C7D-4F30-4BD4-8596-13C79EED96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ja-JP" dirty="0"/>
              <a:t>PowerPoint</a:t>
            </a:r>
            <a:r>
              <a:rPr lang="ja-JP" altLang="en-US" dirty="0"/>
              <a:t>の全体のデザインやレイアウトを一括変更できる機能のこと</a:t>
            </a:r>
            <a:endParaRPr lang="en-US" altLang="ja-JP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9713E45-FCFE-41B8-9A0C-59CC82ED1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60" y="2680854"/>
            <a:ext cx="6741731" cy="2514600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7A72ADC6-E7D2-4B73-A54E-3CC51AD717D3}"/>
              </a:ext>
            </a:extLst>
          </p:cNvPr>
          <p:cNvSpPr/>
          <p:nvPr/>
        </p:nvSpPr>
        <p:spPr>
          <a:xfrm>
            <a:off x="6014720" y="2878974"/>
            <a:ext cx="955040" cy="599440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D25A01D-CBCF-4D83-A5C9-69C4A9583D97}"/>
              </a:ext>
            </a:extLst>
          </p:cNvPr>
          <p:cNvSpPr/>
          <p:nvPr/>
        </p:nvSpPr>
        <p:spPr>
          <a:xfrm>
            <a:off x="940371" y="3478414"/>
            <a:ext cx="634429" cy="1097280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A7C804-35FB-4475-88DD-564114223D72}"/>
              </a:ext>
            </a:extLst>
          </p:cNvPr>
          <p:cNvSpPr txBox="1"/>
          <p:nvPr/>
        </p:nvSpPr>
        <p:spPr>
          <a:xfrm flipH="1">
            <a:off x="6238240" y="2052813"/>
            <a:ext cx="5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3"/>
                </a:solidFill>
              </a:rPr>
              <a:t>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FCDF10-640F-4A3F-9A3C-38F7DB790172}"/>
              </a:ext>
            </a:extLst>
          </p:cNvPr>
          <p:cNvSpPr txBox="1"/>
          <p:nvPr/>
        </p:nvSpPr>
        <p:spPr>
          <a:xfrm flipH="1">
            <a:off x="985520" y="4622199"/>
            <a:ext cx="5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3"/>
                </a:solidFill>
              </a:rPr>
              <a:t>②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2B789C7-0226-455F-B892-2C6BEC28ECD5}"/>
              </a:ext>
            </a:extLst>
          </p:cNvPr>
          <p:cNvSpPr txBox="1"/>
          <p:nvPr/>
        </p:nvSpPr>
        <p:spPr>
          <a:xfrm flipH="1">
            <a:off x="7873999" y="3190699"/>
            <a:ext cx="3876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3"/>
                </a:solidFill>
              </a:rPr>
              <a:t>［表示］</a:t>
            </a:r>
            <a:r>
              <a:rPr kumimoji="1" lang="en-US" altLang="ja-JP" sz="2800" b="1" dirty="0">
                <a:solidFill>
                  <a:schemeClr val="accent3"/>
                </a:solidFill>
              </a:rPr>
              <a:t>-</a:t>
            </a:r>
            <a:r>
              <a:rPr kumimoji="1" lang="ja-JP" altLang="en-US" sz="2800" b="1" dirty="0">
                <a:solidFill>
                  <a:schemeClr val="accent3"/>
                </a:solidFill>
              </a:rPr>
              <a:t>［スライドマスター］で設定画面が</a:t>
            </a:r>
            <a:r>
              <a:rPr lang="ja-JP" altLang="en-US" sz="2800" b="1" dirty="0">
                <a:solidFill>
                  <a:schemeClr val="accent3"/>
                </a:solidFill>
              </a:rPr>
              <a:t>表示される</a:t>
            </a:r>
            <a:endParaRPr kumimoji="1" lang="ja-JP" altLang="en-US" sz="2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4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6BBF39D-3010-472A-941D-38220A38C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スライドマスターとレイアウトマスター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9232C7D-4F30-4BD4-8596-13C79EED96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8960" y="1686561"/>
            <a:ext cx="5527040" cy="4521200"/>
          </a:xfrm>
        </p:spPr>
        <p:txBody>
          <a:bodyPr>
            <a:normAutofit/>
          </a:bodyPr>
          <a:lstStyle/>
          <a:p>
            <a:r>
              <a:rPr lang="ja-JP" altLang="en-US" dirty="0"/>
              <a:t>スライドマスターとは</a:t>
            </a:r>
            <a:endParaRPr lang="en-US" altLang="ja-JP" dirty="0"/>
          </a:p>
          <a:p>
            <a:pPr lvl="1"/>
            <a:r>
              <a:rPr lang="ja-JP" altLang="en-US" dirty="0"/>
              <a:t>全体のデザインやスタイルの設定</a:t>
            </a:r>
            <a:endParaRPr lang="en-US" altLang="ja-JP" dirty="0"/>
          </a:p>
          <a:p>
            <a:pPr lvl="1"/>
            <a:r>
              <a:rPr lang="ja-JP" altLang="en-US" dirty="0"/>
              <a:t>定義した内容は全てのスライドに影響する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ja-JP" altLang="en-US" dirty="0"/>
              <a:t>レイアウトマスターとは</a:t>
            </a:r>
            <a:endParaRPr lang="en-US" altLang="ja-JP" dirty="0"/>
          </a:p>
          <a:p>
            <a:pPr lvl="1"/>
            <a:r>
              <a:rPr lang="ja-JP" altLang="en-US" dirty="0"/>
              <a:t>特定のスライドのレイアウトや配置を調整する役割を持っている</a:t>
            </a:r>
            <a:endParaRPr lang="en-US" altLang="ja-JP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D22CFD6-EE13-4FD0-90C3-174343F5C0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931" b="12900"/>
          <a:stretch/>
        </p:blipFill>
        <p:spPr>
          <a:xfrm>
            <a:off x="6800191" y="2456796"/>
            <a:ext cx="4916384" cy="282912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13A8DC-492E-4806-9D23-9005E6F8CD1B}"/>
              </a:ext>
            </a:extLst>
          </p:cNvPr>
          <p:cNvSpPr txBox="1"/>
          <p:nvPr/>
        </p:nvSpPr>
        <p:spPr>
          <a:xfrm flipH="1">
            <a:off x="5981617" y="1661726"/>
            <a:ext cx="419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3"/>
                </a:solidFill>
              </a:rPr>
              <a:t>スライドマスター</a:t>
            </a:r>
            <a:endParaRPr lang="en-US" altLang="ja-JP" sz="2400" b="1" dirty="0">
              <a:solidFill>
                <a:schemeClr val="accent3"/>
              </a:solidFill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DCECF684-58B8-4FA0-8292-CFD76836FCAA}"/>
              </a:ext>
            </a:extLst>
          </p:cNvPr>
          <p:cNvCxnSpPr>
            <a:cxnSpLocks/>
          </p:cNvCxnSpPr>
          <p:nvPr/>
        </p:nvCxnSpPr>
        <p:spPr>
          <a:xfrm>
            <a:off x="7751040" y="2123391"/>
            <a:ext cx="0" cy="494831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左中かっこ 16">
            <a:extLst>
              <a:ext uri="{FF2B5EF4-FFF2-40B4-BE49-F238E27FC236}">
                <a16:creationId xmlns:a16="http://schemas.microsoft.com/office/drawing/2014/main" id="{7E7EC862-BD11-4FA2-8793-DB23BE62B759}"/>
              </a:ext>
            </a:extLst>
          </p:cNvPr>
          <p:cNvSpPr/>
          <p:nvPr/>
        </p:nvSpPr>
        <p:spPr>
          <a:xfrm rot="10800000">
            <a:off x="8209808" y="3308134"/>
            <a:ext cx="589808" cy="1888140"/>
          </a:xfrm>
          <a:prstGeom prst="leftBrace">
            <a:avLst>
              <a:gd name="adj1" fmla="val 20523"/>
              <a:gd name="adj2" fmla="val 50000"/>
            </a:avLst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54CF486-D940-44AD-A71A-7C7D2ABDBD6D}"/>
              </a:ext>
            </a:extLst>
          </p:cNvPr>
          <p:cNvSpPr txBox="1"/>
          <p:nvPr/>
        </p:nvSpPr>
        <p:spPr>
          <a:xfrm flipH="1">
            <a:off x="8374693" y="4021371"/>
            <a:ext cx="419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3"/>
                </a:solidFill>
              </a:rPr>
              <a:t>レイアウトマスター</a:t>
            </a:r>
            <a:endParaRPr lang="en-US" altLang="ja-JP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0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C24AB83-D8F0-4272-A690-577C1E61D7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95" r="5694"/>
          <a:stretch/>
        </p:blipFill>
        <p:spPr>
          <a:xfrm>
            <a:off x="7805113" y="2394797"/>
            <a:ext cx="4129043" cy="3915321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C6BBF39D-3010-472A-941D-38220A38C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スライドマスターとレイアウトマスター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9232C7D-4F30-4BD4-8596-13C79EED96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8959" y="1686561"/>
            <a:ext cx="11150600" cy="452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使わないレイアウトは削除・レイアウト名を変更しておくと便利</a:t>
            </a:r>
            <a:endParaRPr lang="en-US" altLang="ja-JP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54CF486-D940-44AD-A71A-7C7D2ABDBD6D}"/>
              </a:ext>
            </a:extLst>
          </p:cNvPr>
          <p:cNvSpPr txBox="1"/>
          <p:nvPr/>
        </p:nvSpPr>
        <p:spPr>
          <a:xfrm flipH="1">
            <a:off x="3901028" y="3429000"/>
            <a:ext cx="4197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3"/>
                </a:solidFill>
              </a:rPr>
              <a:t>スライドの編集時</a:t>
            </a:r>
            <a:endParaRPr lang="en-US" altLang="ja-JP" sz="2400" b="1" dirty="0">
              <a:solidFill>
                <a:schemeClr val="accent3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3"/>
                </a:solidFill>
              </a:rPr>
              <a:t>「レイアウト」に</a:t>
            </a:r>
            <a:endParaRPr lang="en-US" altLang="ja-JP" sz="2400" b="1" dirty="0">
              <a:solidFill>
                <a:schemeClr val="accent3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3"/>
                </a:solidFill>
              </a:rPr>
              <a:t>表示される</a:t>
            </a:r>
            <a:endParaRPr lang="en-US" altLang="ja-JP" sz="2400" b="1" dirty="0">
              <a:solidFill>
                <a:schemeClr val="accent3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CF14710-0107-452C-925A-16DF34D3A6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25" b="7750"/>
          <a:stretch/>
        </p:blipFill>
        <p:spPr>
          <a:xfrm>
            <a:off x="568959" y="2394797"/>
            <a:ext cx="2785788" cy="280387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D03F5F9-10A6-42A4-90B5-BAD1EF5007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8562" y="5323267"/>
            <a:ext cx="1996339" cy="1021795"/>
          </a:xfrm>
          <a:prstGeom prst="rect">
            <a:avLst/>
          </a:prstGeom>
        </p:spPr>
      </p:pic>
      <p:cxnSp>
        <p:nvCxnSpPr>
          <p:cNvPr id="11" name="コネクタ: カギ線 10">
            <a:extLst>
              <a:ext uri="{FF2B5EF4-FFF2-40B4-BE49-F238E27FC236}">
                <a16:creationId xmlns:a16="http://schemas.microsoft.com/office/drawing/2014/main" id="{952A0AC1-600F-4B93-8996-2334C81C5BBE}"/>
              </a:ext>
            </a:extLst>
          </p:cNvPr>
          <p:cNvCxnSpPr/>
          <p:nvPr/>
        </p:nvCxnSpPr>
        <p:spPr>
          <a:xfrm>
            <a:off x="2190723" y="5061091"/>
            <a:ext cx="699388" cy="642125"/>
          </a:xfrm>
          <a:prstGeom prst="bentConnector3">
            <a:avLst>
              <a:gd name="adj1" fmla="val 7432"/>
            </a:avLst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5CF4473-6745-4447-9FAD-6DCF66C1FFA0}"/>
              </a:ext>
            </a:extLst>
          </p:cNvPr>
          <p:cNvSpPr/>
          <p:nvPr/>
        </p:nvSpPr>
        <p:spPr>
          <a:xfrm>
            <a:off x="8739963" y="2775098"/>
            <a:ext cx="1180214" cy="467832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63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498AD-F167-4D18-916C-1ACAC40B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フォントの設定方法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B1C83F-1E23-41A2-8751-D0797C3217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/>
              <a:t>見出し・本文（英数字用・日本語文字用）でそれぞれ使用するフォントを変更可能</a:t>
            </a:r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7850515-AE66-42C6-BBFA-F5E339F64DA0}"/>
              </a:ext>
            </a:extLst>
          </p:cNvPr>
          <p:cNvGrpSpPr/>
          <p:nvPr/>
        </p:nvGrpSpPr>
        <p:grpSpPr>
          <a:xfrm>
            <a:off x="398256" y="2775511"/>
            <a:ext cx="5522542" cy="3274001"/>
            <a:chOff x="4784824" y="1488558"/>
            <a:chExt cx="5522542" cy="3274001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BAAC57E3-4455-48A8-9288-688E50EAE3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77315" b="309"/>
            <a:stretch/>
          </p:blipFill>
          <p:spPr>
            <a:xfrm>
              <a:off x="4784824" y="2933759"/>
              <a:ext cx="5522541" cy="1828800"/>
            </a:xfrm>
            <a:prstGeom prst="rect">
              <a:avLst/>
            </a:prstGeom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83F73590-BD72-45DF-B642-64831DC026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77624"/>
            <a:stretch/>
          </p:blipFill>
          <p:spPr>
            <a:xfrm>
              <a:off x="4784825" y="1488558"/>
              <a:ext cx="5522541" cy="1828800"/>
            </a:xfrm>
            <a:prstGeom prst="rect">
              <a:avLst/>
            </a:prstGeom>
          </p:spPr>
        </p:pic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295CECD0-3B16-44C6-A000-FC4A0EC2F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770" y="2583712"/>
            <a:ext cx="4302141" cy="2873547"/>
          </a:xfrm>
          <a:prstGeom prst="rect">
            <a:avLst/>
          </a:prstGeom>
        </p:spPr>
      </p:pic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A2BD086-DC2C-41D5-A9C8-A1344ECDBBBB}"/>
              </a:ext>
            </a:extLst>
          </p:cNvPr>
          <p:cNvCxnSpPr>
            <a:cxnSpLocks/>
          </p:cNvCxnSpPr>
          <p:nvPr/>
        </p:nvCxnSpPr>
        <p:spPr>
          <a:xfrm>
            <a:off x="6096000" y="4412512"/>
            <a:ext cx="908328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56C0E60-C771-4084-A88F-8FCF9FEE3A3D}"/>
              </a:ext>
            </a:extLst>
          </p:cNvPr>
          <p:cNvSpPr/>
          <p:nvPr/>
        </p:nvSpPr>
        <p:spPr>
          <a:xfrm>
            <a:off x="1369899" y="3117878"/>
            <a:ext cx="1016685" cy="370839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A853240-E98D-41AD-82CA-B4FC2C1F70DE}"/>
              </a:ext>
            </a:extLst>
          </p:cNvPr>
          <p:cNvSpPr/>
          <p:nvPr/>
        </p:nvSpPr>
        <p:spPr>
          <a:xfrm>
            <a:off x="1613739" y="5574566"/>
            <a:ext cx="2144445" cy="370839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190316-9680-4E8E-B571-5A54441144D9}"/>
              </a:ext>
            </a:extLst>
          </p:cNvPr>
          <p:cNvSpPr txBox="1"/>
          <p:nvPr/>
        </p:nvSpPr>
        <p:spPr>
          <a:xfrm flipH="1">
            <a:off x="917836" y="3426250"/>
            <a:ext cx="5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3"/>
                </a:solidFill>
              </a:rPr>
              <a:t>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E7DF7D-46D8-49CA-8748-B670B2FFA1C5}"/>
              </a:ext>
            </a:extLst>
          </p:cNvPr>
          <p:cNvSpPr txBox="1"/>
          <p:nvPr/>
        </p:nvSpPr>
        <p:spPr>
          <a:xfrm flipH="1">
            <a:off x="974666" y="5467597"/>
            <a:ext cx="5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3"/>
                </a:solidFill>
              </a:rPr>
              <a:t>②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D6C8D98-FD68-4428-BEAF-EF8C5B377375}"/>
              </a:ext>
            </a:extLst>
          </p:cNvPr>
          <p:cNvSpPr txBox="1"/>
          <p:nvPr/>
        </p:nvSpPr>
        <p:spPr>
          <a:xfrm flipH="1">
            <a:off x="6635516" y="5545681"/>
            <a:ext cx="5357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3"/>
                </a:solidFill>
              </a:rPr>
              <a:t>保存すると、［ユーザー定義］のフォントパターンに表示される</a:t>
            </a:r>
            <a:endParaRPr lang="en-US" altLang="ja-JP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0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AB46531-8024-4466-A536-BC6DB1FF0C7C}"/>
              </a:ext>
            </a:extLst>
          </p:cNvPr>
          <p:cNvGrpSpPr/>
          <p:nvPr/>
        </p:nvGrpSpPr>
        <p:grpSpPr>
          <a:xfrm>
            <a:off x="917836" y="2737559"/>
            <a:ext cx="4183096" cy="3002434"/>
            <a:chOff x="772361" y="2680795"/>
            <a:chExt cx="4183096" cy="3002434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E5D928B9-3BAE-45B2-8232-0EB845E0A6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82062" b="913"/>
            <a:stretch/>
          </p:blipFill>
          <p:spPr>
            <a:xfrm>
              <a:off x="772361" y="4515647"/>
              <a:ext cx="4183095" cy="116758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B4E37902-427B-41B2-91A6-8FBF536588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" b="69733"/>
            <a:stretch/>
          </p:blipFill>
          <p:spPr>
            <a:xfrm>
              <a:off x="772362" y="2680795"/>
              <a:ext cx="4183095" cy="2075684"/>
            </a:xfrm>
            <a:prstGeom prst="rect">
              <a:avLst/>
            </a:prstGeom>
          </p:spPr>
        </p:pic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991498AD-F167-4D18-916C-1ACAC40B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配色の設定方法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B1C83F-1E23-41A2-8751-D0797C3217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/>
              <a:t>見出し・本文（英数字用・日本語文字用）でそれぞれ使用するフォントを変更可能</a:t>
            </a:r>
            <a:endParaRPr kumimoji="1" lang="ja-JP" altLang="en-US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A2BD086-DC2C-41D5-A9C8-A1344ECDBBBB}"/>
              </a:ext>
            </a:extLst>
          </p:cNvPr>
          <p:cNvCxnSpPr>
            <a:cxnSpLocks/>
          </p:cNvCxnSpPr>
          <p:nvPr/>
        </p:nvCxnSpPr>
        <p:spPr>
          <a:xfrm>
            <a:off x="5263871" y="4238776"/>
            <a:ext cx="908328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56C0E60-C771-4084-A88F-8FCF9FEE3A3D}"/>
              </a:ext>
            </a:extLst>
          </p:cNvPr>
          <p:cNvSpPr/>
          <p:nvPr/>
        </p:nvSpPr>
        <p:spPr>
          <a:xfrm>
            <a:off x="1369899" y="2806483"/>
            <a:ext cx="1016685" cy="370839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A853240-E98D-41AD-82CA-B4FC2C1F70DE}"/>
              </a:ext>
            </a:extLst>
          </p:cNvPr>
          <p:cNvSpPr/>
          <p:nvPr/>
        </p:nvSpPr>
        <p:spPr>
          <a:xfrm>
            <a:off x="1613739" y="5334639"/>
            <a:ext cx="2144445" cy="370839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190316-9680-4E8E-B571-5A54441144D9}"/>
              </a:ext>
            </a:extLst>
          </p:cNvPr>
          <p:cNvSpPr txBox="1"/>
          <p:nvPr/>
        </p:nvSpPr>
        <p:spPr>
          <a:xfrm flipH="1">
            <a:off x="917836" y="3114855"/>
            <a:ext cx="5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3"/>
                </a:solidFill>
              </a:rPr>
              <a:t>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E7DF7D-46D8-49CA-8748-B670B2FFA1C5}"/>
              </a:ext>
            </a:extLst>
          </p:cNvPr>
          <p:cNvSpPr txBox="1"/>
          <p:nvPr/>
        </p:nvSpPr>
        <p:spPr>
          <a:xfrm flipH="1">
            <a:off x="974666" y="5227670"/>
            <a:ext cx="5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3"/>
                </a:solidFill>
              </a:rPr>
              <a:t>②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D6C8D98-FD68-4428-BEAF-EF8C5B377375}"/>
              </a:ext>
            </a:extLst>
          </p:cNvPr>
          <p:cNvSpPr txBox="1"/>
          <p:nvPr/>
        </p:nvSpPr>
        <p:spPr>
          <a:xfrm flipH="1">
            <a:off x="5506636" y="5396946"/>
            <a:ext cx="6486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3"/>
                </a:solidFill>
              </a:rPr>
              <a:t>保存すると、［ユーザー定義］の配色パターンに表示される（カラーパレットにも反映）</a:t>
            </a:r>
            <a:endParaRPr lang="en-US" altLang="ja-JP" sz="2400" b="1" dirty="0">
              <a:solidFill>
                <a:schemeClr val="accent3"/>
              </a:solidFill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6DED82C-1DA4-4D1C-8B2A-6E828FBD5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682" y="2731644"/>
            <a:ext cx="2521836" cy="243979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7094DB7-B47A-49D8-9971-C90F4C2D17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0157" y="3017386"/>
            <a:ext cx="2400635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94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498AD-F167-4D18-916C-1ACAC40B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画像の挿入方法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B1C83F-1E23-41A2-8751-D0797C3217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/>
              <a:t>［スライドマスター］を選択した状態で［挿入］</a:t>
            </a:r>
            <a:r>
              <a:rPr kumimoji="1" lang="en-US" altLang="ja-JP" dirty="0"/>
              <a:t>-</a:t>
            </a:r>
            <a:r>
              <a:rPr kumimoji="1" lang="ja-JP" altLang="en-US" dirty="0"/>
              <a:t>［画像］を選択</a:t>
            </a:r>
            <a:endParaRPr kumimoji="1"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D6C8D98-FD68-4428-BEAF-EF8C5B377375}"/>
              </a:ext>
            </a:extLst>
          </p:cNvPr>
          <p:cNvSpPr txBox="1"/>
          <p:nvPr/>
        </p:nvSpPr>
        <p:spPr>
          <a:xfrm flipH="1">
            <a:off x="5317115" y="3947161"/>
            <a:ext cx="665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accent3"/>
                </a:solidFill>
              </a:rPr>
              <a:t>一番上の［スライドマスター］に配置すれば</a:t>
            </a:r>
            <a:endParaRPr lang="en-US" altLang="ja-JP" sz="2400" b="1" dirty="0">
              <a:solidFill>
                <a:schemeClr val="accent3"/>
              </a:solidFill>
            </a:endParaRPr>
          </a:p>
          <a:p>
            <a:r>
              <a:rPr lang="ja-JP" altLang="en-US" sz="2400" b="1" dirty="0">
                <a:solidFill>
                  <a:schemeClr val="accent3"/>
                </a:solidFill>
              </a:rPr>
              <a:t>ほかのレイアウトマスターにも反映される</a:t>
            </a:r>
            <a:endParaRPr lang="en-US" altLang="ja-JP" sz="2400" b="1" dirty="0">
              <a:solidFill>
                <a:schemeClr val="accent3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EBA23DF-008F-43D6-AD9E-D8872C0810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661" b="15869"/>
          <a:stretch/>
        </p:blipFill>
        <p:spPr>
          <a:xfrm>
            <a:off x="194288" y="2731643"/>
            <a:ext cx="4706896" cy="3497371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0653042-478E-4DE2-937F-DBC2F50619C1}"/>
              </a:ext>
            </a:extLst>
          </p:cNvPr>
          <p:cNvSpPr/>
          <p:nvPr/>
        </p:nvSpPr>
        <p:spPr>
          <a:xfrm>
            <a:off x="1479253" y="2716901"/>
            <a:ext cx="440114" cy="263872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4A7F71E-80B0-4039-A429-B9B90A44FFB4}"/>
              </a:ext>
            </a:extLst>
          </p:cNvPr>
          <p:cNvSpPr/>
          <p:nvPr/>
        </p:nvSpPr>
        <p:spPr>
          <a:xfrm>
            <a:off x="284480" y="3561674"/>
            <a:ext cx="1846071" cy="100285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B7D7A06-9AAF-470A-B07F-E6CC6BFC1559}"/>
              </a:ext>
            </a:extLst>
          </p:cNvPr>
          <p:cNvSpPr txBox="1"/>
          <p:nvPr/>
        </p:nvSpPr>
        <p:spPr>
          <a:xfrm flipH="1">
            <a:off x="1380370" y="2210127"/>
            <a:ext cx="5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3"/>
                </a:solidFill>
              </a:rPr>
              <a:t>②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D11EF7B-7357-4CC7-BD78-91104AAD85D1}"/>
              </a:ext>
            </a:extLst>
          </p:cNvPr>
          <p:cNvSpPr txBox="1"/>
          <p:nvPr/>
        </p:nvSpPr>
        <p:spPr>
          <a:xfrm flipH="1">
            <a:off x="917863" y="3866638"/>
            <a:ext cx="5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3"/>
                </a:solidFill>
              </a:rPr>
              <a:t>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29771E1-D98D-4BE7-9339-D11763D78867}"/>
              </a:ext>
            </a:extLst>
          </p:cNvPr>
          <p:cNvSpPr txBox="1"/>
          <p:nvPr/>
        </p:nvSpPr>
        <p:spPr>
          <a:xfrm flipH="1">
            <a:off x="581013" y="2218805"/>
            <a:ext cx="553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3"/>
                </a:solidFill>
              </a:rPr>
              <a:t>③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E6F79F8-D4CC-4984-B00E-B1258B765B56}"/>
              </a:ext>
            </a:extLst>
          </p:cNvPr>
          <p:cNvSpPr/>
          <p:nvPr/>
        </p:nvSpPr>
        <p:spPr>
          <a:xfrm>
            <a:off x="757739" y="2983410"/>
            <a:ext cx="323929" cy="445589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38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498AD-F167-4D18-916C-1ACAC40B0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338"/>
            <a:ext cx="11150600" cy="1325563"/>
          </a:xfrm>
        </p:spPr>
        <p:txBody>
          <a:bodyPr/>
          <a:lstStyle/>
          <a:p>
            <a:r>
              <a:rPr kumimoji="1" lang="ja-JP" altLang="en-US" dirty="0"/>
              <a:t>各スライドでの表示・非表示について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B1C83F-1E23-41A2-8751-D0797C3217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/>
              <a:t>特定のスライドで画像を表示させない場合は、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スライド上で右クリック</a:t>
            </a:r>
            <a:r>
              <a:rPr lang="ja-JP" altLang="en-US" dirty="0"/>
              <a:t>で</a:t>
            </a:r>
            <a:r>
              <a:rPr kumimoji="1" lang="ja-JP" altLang="en-US" dirty="0"/>
              <a:t>［背景の書式設定］を選択し、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「背景グラフィックを表示しない」にチェックを入れる</a:t>
            </a:r>
            <a:endParaRPr kumimoji="1" lang="en-US" altLang="ja-JP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5C5C4B1-938D-4410-BB5F-2EEFAEC243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536" t="4051" r="4312" b="10932"/>
          <a:stretch/>
        </p:blipFill>
        <p:spPr>
          <a:xfrm>
            <a:off x="896112" y="3529583"/>
            <a:ext cx="2331720" cy="283464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BC51E57-CD2A-4952-A26D-8500F8044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401" y="3529583"/>
            <a:ext cx="2601936" cy="2776647"/>
          </a:xfrm>
          <a:prstGeom prst="rect">
            <a:avLst/>
          </a:prstGeom>
        </p:spPr>
      </p:pic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79FDC77E-2CBA-4EB2-87D7-A350196319F7}"/>
              </a:ext>
            </a:extLst>
          </p:cNvPr>
          <p:cNvCxnSpPr>
            <a:cxnSpLocks/>
          </p:cNvCxnSpPr>
          <p:nvPr/>
        </p:nvCxnSpPr>
        <p:spPr>
          <a:xfrm>
            <a:off x="3526511" y="5016016"/>
            <a:ext cx="908328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1FACEA9-DEF6-423B-A193-0C98C94F6CB4}"/>
              </a:ext>
            </a:extLst>
          </p:cNvPr>
          <p:cNvSpPr/>
          <p:nvPr/>
        </p:nvSpPr>
        <p:spPr>
          <a:xfrm>
            <a:off x="896112" y="5678424"/>
            <a:ext cx="2406837" cy="35661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F43AA68-A49E-48A0-B46F-6ECEDF47F569}"/>
              </a:ext>
            </a:extLst>
          </p:cNvPr>
          <p:cNvSpPr/>
          <p:nvPr/>
        </p:nvSpPr>
        <p:spPr>
          <a:xfrm>
            <a:off x="4887003" y="5367527"/>
            <a:ext cx="2062437" cy="303273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11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パステル">
      <a:dk1>
        <a:srgbClr val="414141"/>
      </a:dk1>
      <a:lt1>
        <a:sysClr val="window" lastClr="FFFFFF"/>
      </a:lt1>
      <a:dk2>
        <a:srgbClr val="775F55"/>
      </a:dk2>
      <a:lt2>
        <a:srgbClr val="F9EDD4"/>
      </a:lt2>
      <a:accent1>
        <a:srgbClr val="0088CC"/>
      </a:accent1>
      <a:accent2>
        <a:srgbClr val="BAE2F4"/>
      </a:accent2>
      <a:accent3>
        <a:srgbClr val="E85382"/>
      </a:accent3>
      <a:accent4>
        <a:srgbClr val="EE7382"/>
      </a:accent4>
      <a:accent5>
        <a:srgbClr val="FCE3D9"/>
      </a:accent5>
      <a:accent6>
        <a:srgbClr val="F4CF82"/>
      </a:accent6>
      <a:hlink>
        <a:srgbClr val="47AD54"/>
      </a:hlink>
      <a:folHlink>
        <a:srgbClr val="CEE5C4"/>
      </a:folHlink>
    </a:clrScheme>
    <a:fontScheme name="ユーザー定義 2">
      <a:majorFont>
        <a:latin typeface="Arial Black"/>
        <a:ea typeface="游ゴシック Medium"/>
        <a:cs typeface=""/>
      </a:majorFont>
      <a:minorFont>
        <a:latin typeface="Arial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314</Words>
  <Application>Microsoft Office PowerPoint</Application>
  <PresentationFormat>ワイド画面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游ゴシック Medium</vt:lpstr>
      <vt:lpstr>Arial</vt:lpstr>
      <vt:lpstr>Arial Black</vt:lpstr>
      <vt:lpstr>Office テーマ</vt:lpstr>
      <vt:lpstr>スライドマスターの 使い方</vt:lpstr>
      <vt:lpstr>目次</vt:lpstr>
      <vt:lpstr>スライドマスターの表示方法</vt:lpstr>
      <vt:lpstr>スライドマスターとレイアウトマスター</vt:lpstr>
      <vt:lpstr>スライドマスターとレイアウトマスター</vt:lpstr>
      <vt:lpstr>フォントの設定方法</vt:lpstr>
      <vt:lpstr>配色の設定方法</vt:lpstr>
      <vt:lpstr>画像の挿入方法</vt:lpstr>
      <vt:lpstr>各スライドでの表示・非表示について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芦川 桃香</dc:creator>
  <cp:lastModifiedBy>芦川 桃香</cp:lastModifiedBy>
  <cp:revision>13</cp:revision>
  <dcterms:created xsi:type="dcterms:W3CDTF">2024-08-29T05:44:51Z</dcterms:created>
  <dcterms:modified xsi:type="dcterms:W3CDTF">2024-09-19T07:24:25Z</dcterms:modified>
</cp:coreProperties>
</file>