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7561263" cy="106934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81"/>
    <a:srgbClr val="FFBDDB"/>
    <a:srgbClr val="FB9E2D"/>
    <a:srgbClr val="D6A300"/>
    <a:srgbClr val="FFCE33"/>
    <a:srgbClr val="63861E"/>
    <a:srgbClr val="7CA725"/>
    <a:srgbClr val="A8D749"/>
    <a:srgbClr val="03C3F7"/>
    <a:srgbClr val="F6F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92" y="-10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25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10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28234"/>
            <a:ext cx="1988770" cy="912404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28234"/>
            <a:ext cx="584291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82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33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47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495129"/>
            <a:ext cx="3915841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495129"/>
            <a:ext cx="3915842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9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14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28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9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8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08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54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4DD2-FB7E-43A3-AA97-30A70C57BA81}" type="datetimeFigureOut">
              <a:rPr kumimoji="1" lang="ja-JP" altLang="en-US" smtClean="0"/>
              <a:t>2017/11/9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8F75-D62B-4833-BCF9-C444AF695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6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rot="5400000">
            <a:off x="1976908" y="378244"/>
            <a:ext cx="3600000" cy="532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>
            <a:stCxn id="16" idx="3"/>
            <a:endCxn id="17" idx="1"/>
          </p:cNvCxnSpPr>
          <p:nvPr/>
        </p:nvCxnSpPr>
        <p:spPr>
          <a:xfrm rot="5400000">
            <a:off x="5842644" y="3600846"/>
            <a:ext cx="48865" cy="0"/>
          </a:xfrm>
          <a:prstGeom prst="line">
            <a:avLst/>
          </a:prstGeom>
          <a:ln w="15875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 rot="5400000">
            <a:off x="5751587" y="2805286"/>
            <a:ext cx="230981" cy="302419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15" name="正方形/長方形 14"/>
          <p:cNvSpPr/>
          <p:nvPr/>
        </p:nvSpPr>
        <p:spPr>
          <a:xfrm rot="5400000">
            <a:off x="5751587" y="3057500"/>
            <a:ext cx="230981" cy="302419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16" name="正方形/長方形 15"/>
          <p:cNvSpPr/>
          <p:nvPr/>
        </p:nvSpPr>
        <p:spPr>
          <a:xfrm rot="5400000">
            <a:off x="5751587" y="3309714"/>
            <a:ext cx="230981" cy="302419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17" name="正方形/長方形 16"/>
          <p:cNvSpPr/>
          <p:nvPr/>
        </p:nvSpPr>
        <p:spPr>
          <a:xfrm rot="5400000">
            <a:off x="5751587" y="3589560"/>
            <a:ext cx="230981" cy="302419"/>
          </a:xfrm>
          <a:prstGeom prst="rect">
            <a:avLst/>
          </a:prstGeom>
          <a:solidFill>
            <a:schemeClr val="bg1"/>
          </a:solidFill>
          <a:ln w="635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18" name="正方形/長方形 17"/>
          <p:cNvSpPr/>
          <p:nvPr/>
        </p:nvSpPr>
        <p:spPr>
          <a:xfrm rot="5400000">
            <a:off x="5751587" y="3830272"/>
            <a:ext cx="230981" cy="302419"/>
          </a:xfrm>
          <a:prstGeom prst="rect">
            <a:avLst/>
          </a:prstGeom>
          <a:solidFill>
            <a:schemeClr val="bg1"/>
          </a:solidFill>
          <a:ln w="635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19" name="正方形/長方形 18"/>
          <p:cNvSpPr/>
          <p:nvPr/>
        </p:nvSpPr>
        <p:spPr>
          <a:xfrm rot="5400000">
            <a:off x="5751587" y="4070984"/>
            <a:ext cx="230981" cy="302419"/>
          </a:xfrm>
          <a:prstGeom prst="rect">
            <a:avLst/>
          </a:prstGeom>
          <a:solidFill>
            <a:schemeClr val="bg1"/>
          </a:solidFill>
          <a:ln w="635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0" name="正方形/長方形 19"/>
          <p:cNvSpPr/>
          <p:nvPr/>
        </p:nvSpPr>
        <p:spPr>
          <a:xfrm rot="5400000">
            <a:off x="5751587" y="4311697"/>
            <a:ext cx="230981" cy="302419"/>
          </a:xfrm>
          <a:prstGeom prst="rect">
            <a:avLst/>
          </a:prstGeom>
          <a:solidFill>
            <a:schemeClr val="bg1"/>
          </a:solidFill>
          <a:ln w="635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4" name="正方形/長方形 23"/>
          <p:cNvSpPr/>
          <p:nvPr/>
        </p:nvSpPr>
        <p:spPr>
          <a:xfrm rot="5400000">
            <a:off x="1305424" y="1421030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5" name="正方形/長方形 24"/>
          <p:cNvSpPr/>
          <p:nvPr/>
        </p:nvSpPr>
        <p:spPr>
          <a:xfrm rot="5400000">
            <a:off x="1305424" y="1561387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6" name="正方形/長方形 25"/>
          <p:cNvSpPr/>
          <p:nvPr/>
        </p:nvSpPr>
        <p:spPr>
          <a:xfrm rot="5400000">
            <a:off x="1305424" y="1701744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7" name="正方形/長方形 26"/>
          <p:cNvSpPr/>
          <p:nvPr/>
        </p:nvSpPr>
        <p:spPr>
          <a:xfrm rot="5400000">
            <a:off x="1305424" y="1870688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8" name="正方形/長方形 27"/>
          <p:cNvSpPr/>
          <p:nvPr/>
        </p:nvSpPr>
        <p:spPr>
          <a:xfrm rot="5400000">
            <a:off x="1305424" y="2011244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9" name="正方形/長方形 28"/>
          <p:cNvSpPr/>
          <p:nvPr/>
        </p:nvSpPr>
        <p:spPr>
          <a:xfrm rot="5400000">
            <a:off x="1305424" y="2151800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30" name="正方形/長方形 29"/>
          <p:cNvSpPr/>
          <p:nvPr/>
        </p:nvSpPr>
        <p:spPr>
          <a:xfrm rot="5400000">
            <a:off x="1305424" y="2292357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33" name="正方形/長方形 32"/>
          <p:cNvSpPr/>
          <p:nvPr/>
        </p:nvSpPr>
        <p:spPr>
          <a:xfrm rot="5400000">
            <a:off x="5319032" y="1578109"/>
            <a:ext cx="647619" cy="80327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 rot="5400000">
            <a:off x="5253901" y="3579845"/>
            <a:ext cx="18517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パステル園郵便はがき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 rot="5400000">
            <a:off x="5252019" y="1846047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70" b="1" spc="3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きって</a:t>
            </a:r>
            <a:r>
              <a:rPr kumimoji="1" lang="ja-JP" altLang="en-US" sz="770" b="1" spc="300" dirty="0" err="1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kumimoji="1" lang="en-US" altLang="ja-JP" sz="770" b="1" spc="3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70" b="1" spc="3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はってね</a:t>
            </a:r>
            <a:endParaRPr kumimoji="1" lang="ja-JP" altLang="en-US" sz="770" b="1" spc="3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 rot="5400000">
            <a:off x="1976908" y="4915148"/>
            <a:ext cx="3600000" cy="532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>
            <a:stCxn id="42" idx="3"/>
            <a:endCxn id="43" idx="1"/>
          </p:cNvCxnSpPr>
          <p:nvPr/>
        </p:nvCxnSpPr>
        <p:spPr>
          <a:xfrm rot="5400000">
            <a:off x="5842644" y="8137750"/>
            <a:ext cx="48865" cy="0"/>
          </a:xfrm>
          <a:prstGeom prst="line">
            <a:avLst/>
          </a:prstGeom>
          <a:ln w="15875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 rot="5400000">
            <a:off x="5751587" y="7342190"/>
            <a:ext cx="230981" cy="302419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1" name="正方形/長方形 40"/>
          <p:cNvSpPr/>
          <p:nvPr/>
        </p:nvSpPr>
        <p:spPr>
          <a:xfrm rot="5400000">
            <a:off x="5751587" y="7594404"/>
            <a:ext cx="230981" cy="302419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2" name="正方形/長方形 41"/>
          <p:cNvSpPr/>
          <p:nvPr/>
        </p:nvSpPr>
        <p:spPr>
          <a:xfrm rot="5400000">
            <a:off x="5751587" y="7846618"/>
            <a:ext cx="230981" cy="302419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3" name="正方形/長方形 42"/>
          <p:cNvSpPr/>
          <p:nvPr/>
        </p:nvSpPr>
        <p:spPr>
          <a:xfrm rot="5400000">
            <a:off x="5751587" y="8126464"/>
            <a:ext cx="230981" cy="302419"/>
          </a:xfrm>
          <a:prstGeom prst="rect">
            <a:avLst/>
          </a:prstGeom>
          <a:solidFill>
            <a:schemeClr val="bg1"/>
          </a:solidFill>
          <a:ln w="635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4" name="正方形/長方形 43"/>
          <p:cNvSpPr/>
          <p:nvPr/>
        </p:nvSpPr>
        <p:spPr>
          <a:xfrm rot="5400000">
            <a:off x="5751587" y="8367176"/>
            <a:ext cx="230981" cy="302419"/>
          </a:xfrm>
          <a:prstGeom prst="rect">
            <a:avLst/>
          </a:prstGeom>
          <a:solidFill>
            <a:schemeClr val="bg1"/>
          </a:solidFill>
          <a:ln w="635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5" name="正方形/長方形 44"/>
          <p:cNvSpPr/>
          <p:nvPr/>
        </p:nvSpPr>
        <p:spPr>
          <a:xfrm rot="5400000">
            <a:off x="5751587" y="8607888"/>
            <a:ext cx="230981" cy="302419"/>
          </a:xfrm>
          <a:prstGeom prst="rect">
            <a:avLst/>
          </a:prstGeom>
          <a:solidFill>
            <a:schemeClr val="bg1"/>
          </a:solidFill>
          <a:ln w="635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6" name="正方形/長方形 45"/>
          <p:cNvSpPr/>
          <p:nvPr/>
        </p:nvSpPr>
        <p:spPr>
          <a:xfrm rot="5400000">
            <a:off x="5751587" y="8848601"/>
            <a:ext cx="230981" cy="302419"/>
          </a:xfrm>
          <a:prstGeom prst="rect">
            <a:avLst/>
          </a:prstGeom>
          <a:solidFill>
            <a:schemeClr val="bg1"/>
          </a:solidFill>
          <a:ln w="635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7" name="正方形/長方形 46"/>
          <p:cNvSpPr/>
          <p:nvPr/>
        </p:nvSpPr>
        <p:spPr>
          <a:xfrm rot="5400000">
            <a:off x="1305424" y="5957934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8" name="正方形/長方形 47"/>
          <p:cNvSpPr/>
          <p:nvPr/>
        </p:nvSpPr>
        <p:spPr>
          <a:xfrm rot="5400000">
            <a:off x="1305424" y="6098291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9" name="正方形/長方形 48"/>
          <p:cNvSpPr/>
          <p:nvPr/>
        </p:nvSpPr>
        <p:spPr>
          <a:xfrm rot="5400000">
            <a:off x="1305424" y="6238648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50" name="正方形/長方形 49"/>
          <p:cNvSpPr/>
          <p:nvPr/>
        </p:nvSpPr>
        <p:spPr>
          <a:xfrm rot="5400000">
            <a:off x="1305424" y="6407592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51" name="正方形/長方形 50"/>
          <p:cNvSpPr/>
          <p:nvPr/>
        </p:nvSpPr>
        <p:spPr>
          <a:xfrm rot="5400000">
            <a:off x="1305424" y="6548148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52" name="正方形/長方形 51"/>
          <p:cNvSpPr/>
          <p:nvPr/>
        </p:nvSpPr>
        <p:spPr>
          <a:xfrm rot="5400000">
            <a:off x="1305424" y="6688704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53" name="正方形/長方形 52"/>
          <p:cNvSpPr/>
          <p:nvPr/>
        </p:nvSpPr>
        <p:spPr>
          <a:xfrm rot="5400000">
            <a:off x="1305424" y="6829261"/>
            <a:ext cx="139444" cy="233958"/>
          </a:xfrm>
          <a:prstGeom prst="rect">
            <a:avLst/>
          </a:prstGeom>
          <a:solidFill>
            <a:schemeClr val="bg1"/>
          </a:solidFill>
          <a:ln w="12700">
            <a:solidFill>
              <a:srgbClr val="DE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54" name="正方形/長方形 53"/>
          <p:cNvSpPr/>
          <p:nvPr/>
        </p:nvSpPr>
        <p:spPr>
          <a:xfrm rot="5400000">
            <a:off x="5319032" y="6115013"/>
            <a:ext cx="647619" cy="80327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 rot="5400000">
            <a:off x="5253901" y="8116749"/>
            <a:ext cx="18517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パステル園郵便はがき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 rot="5400000">
            <a:off x="5252019" y="6382951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70" b="1" spc="3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きって</a:t>
            </a:r>
            <a:r>
              <a:rPr kumimoji="1" lang="ja-JP" altLang="en-US" sz="770" b="1" spc="300" dirty="0" err="1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kumimoji="1" lang="en-US" altLang="ja-JP" sz="770" b="1" spc="3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70" b="1" spc="3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はってね</a:t>
            </a:r>
            <a:endParaRPr kumimoji="1" lang="ja-JP" altLang="en-US" sz="770" b="1" spc="3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41391" y="306154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600" dirty="0" smtClean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郵便はがき</a:t>
            </a:r>
            <a:endParaRPr kumimoji="1" lang="ja-JP" altLang="en-US" sz="1400" b="1" spc="600" dirty="0">
              <a:solidFill>
                <a:srgbClr val="DE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06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630743" y="2136301"/>
            <a:ext cx="2428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spc="300" dirty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ありがとう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593945" y="6865953"/>
            <a:ext cx="2502466" cy="584775"/>
            <a:chOff x="2593945" y="5445289"/>
            <a:chExt cx="2502466" cy="584775"/>
          </a:xfrm>
        </p:grpSpPr>
        <p:sp>
          <p:nvSpPr>
            <p:cNvPr id="4" name="テキスト ボックス 3"/>
            <p:cNvSpPr txBox="1"/>
            <p:nvPr/>
          </p:nvSpPr>
          <p:spPr>
            <a:xfrm rot="777261">
              <a:off x="2593945" y="544528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solidFill>
                      <a:srgbClr val="FFCCCC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あ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 rot="20960670">
              <a:off x="3088102" y="544528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solidFill>
                      <a:srgbClr val="FFCCCC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り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 rot="547282">
              <a:off x="3575909" y="544528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solidFill>
                      <a:srgbClr val="FFCCCC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 rot="21098494">
              <a:off x="4076416" y="544528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solidFill>
                      <a:srgbClr val="FFCCCC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と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 rot="855534">
              <a:off x="4501376" y="544528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solidFill>
                      <a:srgbClr val="FFCCCC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う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2707687" y="4501127"/>
            <a:ext cx="227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spc="300" dirty="0">
                <a:ln w="19050">
                  <a:solidFill>
                    <a:srgbClr val="73D2FD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</a:t>
            </a:r>
            <a:r>
              <a:rPr kumimoji="1" lang="ja-JP" altLang="en-US" sz="2600" b="1" spc="300" dirty="0">
                <a:ln w="19050">
                  <a:solidFill>
                    <a:srgbClr val="73D2FD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r>
              <a:rPr kumimoji="1" lang="ja-JP" altLang="en-US" sz="3200" b="1" spc="300" dirty="0">
                <a:ln w="19050">
                  <a:solidFill>
                    <a:srgbClr val="73D2FD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2600" b="1" spc="300" dirty="0">
                <a:ln w="19050">
                  <a:solidFill>
                    <a:srgbClr val="73D2FD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3200" b="1" spc="300" dirty="0">
                <a:ln w="19050">
                  <a:solidFill>
                    <a:srgbClr val="73D2FD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0743" y="953888"/>
            <a:ext cx="2428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spc="300" dirty="0">
                <a:ln w="19050">
                  <a:noFill/>
                </a:ln>
                <a:solidFill>
                  <a:srgbClr val="FB9E2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ありがとう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593945" y="5683540"/>
            <a:ext cx="2502466" cy="584775"/>
            <a:chOff x="2593945" y="4546877"/>
            <a:chExt cx="2502466" cy="584775"/>
          </a:xfrm>
        </p:grpSpPr>
        <p:sp>
          <p:nvSpPr>
            <p:cNvPr id="12" name="テキスト ボックス 11"/>
            <p:cNvSpPr txBox="1"/>
            <p:nvPr/>
          </p:nvSpPr>
          <p:spPr>
            <a:xfrm rot="777261">
              <a:off x="2593945" y="4546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noFill/>
                  </a:ln>
                  <a:solidFill>
                    <a:srgbClr val="FFCE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あ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rot="21081804">
              <a:off x="3088102" y="4546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noFill/>
                  </a:ln>
                  <a:solidFill>
                    <a:srgbClr val="FFCE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り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 rot="547282">
              <a:off x="3575909" y="4546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noFill/>
                  </a:ln>
                  <a:solidFill>
                    <a:srgbClr val="FFCE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21098494">
              <a:off x="4076416" y="4546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noFill/>
                  </a:ln>
                  <a:solidFill>
                    <a:srgbClr val="FFCE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と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 rot="855534">
              <a:off x="4501376" y="4546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>
                  <a:ln w="19050">
                    <a:noFill/>
                  </a:ln>
                  <a:solidFill>
                    <a:srgbClr val="FFCE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う</a:t>
              </a: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2707687" y="3318714"/>
            <a:ext cx="227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spc="300" dirty="0">
                <a:ln w="19050">
                  <a:noFill/>
                </a:ln>
                <a:solidFill>
                  <a:srgbClr val="A8D74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</a:t>
            </a:r>
            <a:r>
              <a:rPr kumimoji="1" lang="ja-JP" altLang="en-US" sz="2600" b="1" spc="300" dirty="0">
                <a:ln w="19050">
                  <a:noFill/>
                </a:ln>
                <a:solidFill>
                  <a:srgbClr val="A8D74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r>
              <a:rPr kumimoji="1" lang="ja-JP" altLang="en-US" sz="3200" b="1" spc="300" dirty="0">
                <a:ln w="19050">
                  <a:noFill/>
                </a:ln>
                <a:solidFill>
                  <a:srgbClr val="A8D74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2600" b="1" spc="300" dirty="0">
                <a:ln w="19050">
                  <a:noFill/>
                </a:ln>
                <a:solidFill>
                  <a:srgbClr val="A8D74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3200" b="1" spc="300" dirty="0">
                <a:ln w="19050">
                  <a:noFill/>
                </a:ln>
                <a:solidFill>
                  <a:srgbClr val="A8D74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30743" y="8048366"/>
            <a:ext cx="2428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spc="300" dirty="0">
                <a:ln w="19050">
                  <a:noFill/>
                </a:ln>
                <a:solidFill>
                  <a:schemeClr val="bg1"/>
                </a:solidFill>
                <a:effectLst>
                  <a:glow rad="241300">
                    <a:srgbClr val="FF579F">
                      <a:alpha val="39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ありがとう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30743" y="9230776"/>
            <a:ext cx="2428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spc="300" dirty="0">
                <a:ln w="19050">
                  <a:noFill/>
                </a:ln>
                <a:solidFill>
                  <a:srgbClr val="FF5353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ありがとう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84909" y="306154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600" dirty="0" smtClean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メッセージ素材</a:t>
            </a:r>
            <a:endParaRPr kumimoji="1" lang="ja-JP" altLang="en-US" sz="1400" b="1" spc="600" dirty="0">
              <a:solidFill>
                <a:srgbClr val="DE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158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\\storage\public\users\yyagi\yyagi\素材\f0e8253b6947059bdbfb2a69a4a85476_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9" t="17294" r="23057" b="43931"/>
          <a:stretch/>
        </p:blipFill>
        <p:spPr bwMode="auto">
          <a:xfrm>
            <a:off x="1839607" y="1715829"/>
            <a:ext cx="555187" cy="70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storage\public\users\yyagi\yyagi\素材\7385ba5b398d51d97b83837512c7bd71_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5" t="17006" r="39674"/>
          <a:stretch/>
        </p:blipFill>
        <p:spPr bwMode="auto">
          <a:xfrm>
            <a:off x="1173607" y="1715829"/>
            <a:ext cx="559870" cy="70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 descr="\\storage\public\users\yyagi\yyagi\素材\abc0ff45e6ae6e85e97e05a344695210_m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81" t="10697" r="17581" b="32215"/>
          <a:stretch/>
        </p:blipFill>
        <p:spPr bwMode="auto">
          <a:xfrm>
            <a:off x="512297" y="1715829"/>
            <a:ext cx="55450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3041390" y="306154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切手シート</a:t>
            </a:r>
          </a:p>
        </p:txBody>
      </p:sp>
      <p:grpSp>
        <p:nvGrpSpPr>
          <p:cNvPr id="233" name="グループ化 232"/>
          <p:cNvGrpSpPr/>
          <p:nvPr/>
        </p:nvGrpSpPr>
        <p:grpSpPr>
          <a:xfrm>
            <a:off x="452341" y="6248239"/>
            <a:ext cx="710929" cy="827013"/>
            <a:chOff x="452341" y="4770636"/>
            <a:chExt cx="710929" cy="827013"/>
          </a:xfrm>
        </p:grpSpPr>
        <p:sp>
          <p:nvSpPr>
            <p:cNvPr id="226" name="正方形/長方形 22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テキスト ボックス 22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9" name="テキスト ボックス 22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230" name="テキスト ボックス 22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452341" y="1658110"/>
            <a:ext cx="666000" cy="810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5483" y="2240445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rgbClr val="FF579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endParaRPr kumimoji="1" lang="ja-JP" altLang="en-US" sz="1200" b="1" dirty="0">
              <a:solidFill>
                <a:srgbClr val="FF579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8795" y="1668548"/>
            <a:ext cx="56938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パステル郵便</a:t>
            </a: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618494" y="2292968"/>
            <a:ext cx="4764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Nippon</a:t>
            </a:r>
            <a:endParaRPr kumimoji="1" lang="ja-JP" altLang="en-US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2" name="正方形/長方形 241"/>
          <p:cNvSpPr/>
          <p:nvPr/>
        </p:nvSpPr>
        <p:spPr>
          <a:xfrm>
            <a:off x="1119018" y="1658110"/>
            <a:ext cx="666000" cy="810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1072160" y="2240445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1255472" y="1668548"/>
            <a:ext cx="56938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パステル郵便</a:t>
            </a: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1285171" y="2292968"/>
            <a:ext cx="4764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Nippon</a:t>
            </a:r>
            <a:endParaRPr kumimoji="1" lang="ja-JP" altLang="en-US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8" name="正方形/長方形 247"/>
          <p:cNvSpPr/>
          <p:nvPr/>
        </p:nvSpPr>
        <p:spPr>
          <a:xfrm>
            <a:off x="1780335" y="1658110"/>
            <a:ext cx="666000" cy="810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1733477" y="2240445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rgbClr val="016BCB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endParaRPr kumimoji="1" lang="ja-JP" altLang="en-US" sz="1200" b="1" dirty="0">
              <a:solidFill>
                <a:srgbClr val="016BCB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1916789" y="1668548"/>
            <a:ext cx="56938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500" b="1" dirty="0">
                <a:solidFill>
                  <a:srgbClr val="F57B1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パステル郵便</a:t>
            </a:r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1946488" y="2292968"/>
            <a:ext cx="4764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b="1" dirty="0">
                <a:solidFill>
                  <a:srgbClr val="016BCB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Nippon</a:t>
            </a:r>
            <a:endParaRPr kumimoji="1" lang="ja-JP" altLang="en-US" sz="600" b="1" dirty="0">
              <a:solidFill>
                <a:srgbClr val="016BCB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3" name="グループ化 252"/>
          <p:cNvGrpSpPr/>
          <p:nvPr/>
        </p:nvGrpSpPr>
        <p:grpSpPr>
          <a:xfrm>
            <a:off x="2400749" y="1658110"/>
            <a:ext cx="752699" cy="859334"/>
            <a:chOff x="405483" y="954212"/>
            <a:chExt cx="752699" cy="859334"/>
          </a:xfrm>
        </p:grpSpPr>
        <p:sp>
          <p:nvSpPr>
            <p:cNvPr id="254" name="正方形/長方形 25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テキスト ボックス 25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7" name="テキスト ボックス 25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258" name="テキスト ボックス 25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9" name="グループ化 258"/>
          <p:cNvGrpSpPr/>
          <p:nvPr/>
        </p:nvGrpSpPr>
        <p:grpSpPr>
          <a:xfrm>
            <a:off x="3062066" y="1658110"/>
            <a:ext cx="752699" cy="859334"/>
            <a:chOff x="405483" y="954212"/>
            <a:chExt cx="752699" cy="859334"/>
          </a:xfrm>
        </p:grpSpPr>
        <p:sp>
          <p:nvSpPr>
            <p:cNvPr id="260" name="正方形/長方形 25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261" name="正方形/長方形 26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264" name="テキスト ボックス 26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65" name="グループ化 264"/>
          <p:cNvGrpSpPr/>
          <p:nvPr/>
        </p:nvGrpSpPr>
        <p:grpSpPr>
          <a:xfrm>
            <a:off x="3723383" y="1658110"/>
            <a:ext cx="752699" cy="859334"/>
            <a:chOff x="405483" y="954212"/>
            <a:chExt cx="752699" cy="859334"/>
          </a:xfrm>
        </p:grpSpPr>
        <p:sp>
          <p:nvSpPr>
            <p:cNvPr id="266" name="正方形/長方形 26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267" name="正方形/長方形 26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9" name="テキスト ボックス 26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270" name="テキスト ボックス 26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1" name="グループ化 270"/>
          <p:cNvGrpSpPr/>
          <p:nvPr/>
        </p:nvGrpSpPr>
        <p:grpSpPr>
          <a:xfrm>
            <a:off x="4393150" y="1658110"/>
            <a:ext cx="752699" cy="859334"/>
            <a:chOff x="405483" y="954212"/>
            <a:chExt cx="752699" cy="859334"/>
          </a:xfrm>
        </p:grpSpPr>
        <p:sp>
          <p:nvSpPr>
            <p:cNvPr id="272" name="正方形/長方形 27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273" name="正方形/長方形 27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テキスト ボックス 27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5" name="テキスト ボックス 27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276" name="テキスト ボックス 27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7" name="グループ化 276"/>
          <p:cNvGrpSpPr/>
          <p:nvPr/>
        </p:nvGrpSpPr>
        <p:grpSpPr>
          <a:xfrm>
            <a:off x="5054467" y="1658110"/>
            <a:ext cx="752699" cy="859334"/>
            <a:chOff x="405483" y="954212"/>
            <a:chExt cx="752699" cy="859334"/>
          </a:xfrm>
        </p:grpSpPr>
        <p:sp>
          <p:nvSpPr>
            <p:cNvPr id="278" name="正方形/長方形 27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279" name="正方形/長方形 27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テキスト ボックス 27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1" name="テキスト ボックス 28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282" name="テキスト ボックス 28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83" name="グループ化 282"/>
          <p:cNvGrpSpPr/>
          <p:nvPr/>
        </p:nvGrpSpPr>
        <p:grpSpPr>
          <a:xfrm>
            <a:off x="5715784" y="1658110"/>
            <a:ext cx="752699" cy="859334"/>
            <a:chOff x="405483" y="954212"/>
            <a:chExt cx="752699" cy="859334"/>
          </a:xfrm>
        </p:grpSpPr>
        <p:sp>
          <p:nvSpPr>
            <p:cNvPr id="284" name="正方形/長方形 28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285" name="正方形/長方形 28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テキスト ボックス 28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7" name="テキスト ボックス 28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288" name="テキスト ボックス 28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89" name="グループ化 288"/>
          <p:cNvGrpSpPr/>
          <p:nvPr/>
        </p:nvGrpSpPr>
        <p:grpSpPr>
          <a:xfrm>
            <a:off x="6377101" y="1658110"/>
            <a:ext cx="752699" cy="859334"/>
            <a:chOff x="405483" y="954212"/>
            <a:chExt cx="752699" cy="859334"/>
          </a:xfrm>
        </p:grpSpPr>
        <p:sp>
          <p:nvSpPr>
            <p:cNvPr id="290" name="正方形/長方形 28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291" name="正方形/長方形 29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テキスト ボックス 29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3" name="テキスト ボックス 29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>
            <a:off x="405483" y="2468110"/>
            <a:ext cx="752699" cy="859334"/>
            <a:chOff x="405483" y="954212"/>
            <a:chExt cx="752699" cy="859334"/>
          </a:xfrm>
        </p:grpSpPr>
        <p:sp>
          <p:nvSpPr>
            <p:cNvPr id="302" name="正方形/長方形 30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03" name="正方形/長方形 30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テキスト ボックス 30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5" name="テキスト ボックス 30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06" name="テキスト ボックス 30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>
            <a:off x="1072160" y="2468110"/>
            <a:ext cx="752699" cy="859334"/>
            <a:chOff x="405483" y="954212"/>
            <a:chExt cx="752699" cy="859334"/>
          </a:xfrm>
        </p:grpSpPr>
        <p:sp>
          <p:nvSpPr>
            <p:cNvPr id="308" name="正方形/長方形 30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09" name="正方形/長方形 30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テキスト ボックス 30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1" name="テキスト ボックス 31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12" name="テキスト ボックス 31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13" name="グループ化 312"/>
          <p:cNvGrpSpPr/>
          <p:nvPr/>
        </p:nvGrpSpPr>
        <p:grpSpPr>
          <a:xfrm>
            <a:off x="1733477" y="2468110"/>
            <a:ext cx="752699" cy="859334"/>
            <a:chOff x="405483" y="954212"/>
            <a:chExt cx="752699" cy="859334"/>
          </a:xfrm>
        </p:grpSpPr>
        <p:sp>
          <p:nvSpPr>
            <p:cNvPr id="314" name="正方形/長方形 31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15" name="正方形/長方形 31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テキスト ボックス 31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7" name="テキスト ボックス 31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18" name="テキスト ボックス 31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19" name="グループ化 318"/>
          <p:cNvGrpSpPr/>
          <p:nvPr/>
        </p:nvGrpSpPr>
        <p:grpSpPr>
          <a:xfrm>
            <a:off x="2400749" y="2468110"/>
            <a:ext cx="752699" cy="859334"/>
            <a:chOff x="405483" y="954212"/>
            <a:chExt cx="752699" cy="859334"/>
          </a:xfrm>
        </p:grpSpPr>
        <p:sp>
          <p:nvSpPr>
            <p:cNvPr id="320" name="正方形/長方形 31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21" name="正方形/長方形 32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3" name="テキスト ボックス 32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24" name="テキスト ボックス 32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25" name="グループ化 324"/>
          <p:cNvGrpSpPr/>
          <p:nvPr/>
        </p:nvGrpSpPr>
        <p:grpSpPr>
          <a:xfrm>
            <a:off x="3062066" y="2468110"/>
            <a:ext cx="752699" cy="859334"/>
            <a:chOff x="405483" y="954212"/>
            <a:chExt cx="752699" cy="859334"/>
          </a:xfrm>
        </p:grpSpPr>
        <p:sp>
          <p:nvSpPr>
            <p:cNvPr id="326" name="正方形/長方形 32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27" name="正方形/長方形 32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テキスト ボックス 32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9" name="テキスト ボックス 32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31" name="グループ化 330"/>
          <p:cNvGrpSpPr/>
          <p:nvPr/>
        </p:nvGrpSpPr>
        <p:grpSpPr>
          <a:xfrm>
            <a:off x="3723383" y="2468110"/>
            <a:ext cx="752699" cy="859334"/>
            <a:chOff x="405483" y="954212"/>
            <a:chExt cx="752699" cy="859334"/>
          </a:xfrm>
        </p:grpSpPr>
        <p:sp>
          <p:nvSpPr>
            <p:cNvPr id="332" name="正方形/長方形 33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33" name="正方形/長方形 33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36" name="テキスト ボックス 33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37" name="グループ化 336"/>
          <p:cNvGrpSpPr/>
          <p:nvPr/>
        </p:nvGrpSpPr>
        <p:grpSpPr>
          <a:xfrm>
            <a:off x="4393150" y="2468110"/>
            <a:ext cx="752699" cy="859334"/>
            <a:chOff x="405483" y="954212"/>
            <a:chExt cx="752699" cy="859334"/>
          </a:xfrm>
        </p:grpSpPr>
        <p:sp>
          <p:nvSpPr>
            <p:cNvPr id="338" name="正方形/長方形 33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39" name="正方形/長方形 33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テキスト ボックス 33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41" name="テキスト ボックス 34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43" name="グループ化 342"/>
          <p:cNvGrpSpPr/>
          <p:nvPr/>
        </p:nvGrpSpPr>
        <p:grpSpPr>
          <a:xfrm>
            <a:off x="5054467" y="2468110"/>
            <a:ext cx="752699" cy="859334"/>
            <a:chOff x="405483" y="954212"/>
            <a:chExt cx="752699" cy="859334"/>
          </a:xfrm>
        </p:grpSpPr>
        <p:sp>
          <p:nvSpPr>
            <p:cNvPr id="344" name="正方形/長方形 34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45" name="正方形/長方形 34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テキスト ボックス 34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47" name="テキスト ボックス 34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48" name="テキスト ボックス 34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49" name="グループ化 348"/>
          <p:cNvGrpSpPr/>
          <p:nvPr/>
        </p:nvGrpSpPr>
        <p:grpSpPr>
          <a:xfrm>
            <a:off x="5715784" y="2468110"/>
            <a:ext cx="752699" cy="859334"/>
            <a:chOff x="405483" y="954212"/>
            <a:chExt cx="752699" cy="859334"/>
          </a:xfrm>
        </p:grpSpPr>
        <p:sp>
          <p:nvSpPr>
            <p:cNvPr id="350" name="正方形/長方形 34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51" name="正方形/長方形 35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テキスト ボックス 35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55" name="グループ化 354"/>
          <p:cNvGrpSpPr/>
          <p:nvPr/>
        </p:nvGrpSpPr>
        <p:grpSpPr>
          <a:xfrm>
            <a:off x="6377101" y="2468110"/>
            <a:ext cx="752699" cy="859334"/>
            <a:chOff x="405483" y="954212"/>
            <a:chExt cx="752699" cy="859334"/>
          </a:xfrm>
        </p:grpSpPr>
        <p:sp>
          <p:nvSpPr>
            <p:cNvPr id="356" name="正方形/長方形 35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57" name="正方形/長方形 35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テキスト ボックス 35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9" name="テキスト ボックス 35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360" name="テキスト ボックス 35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21" name="グループ化 420"/>
          <p:cNvGrpSpPr/>
          <p:nvPr/>
        </p:nvGrpSpPr>
        <p:grpSpPr>
          <a:xfrm>
            <a:off x="405483" y="3278110"/>
            <a:ext cx="752699" cy="859334"/>
            <a:chOff x="405483" y="954212"/>
            <a:chExt cx="752699" cy="859334"/>
          </a:xfrm>
        </p:grpSpPr>
        <p:sp>
          <p:nvSpPr>
            <p:cNvPr id="422" name="正方形/長方形 42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23" name="正方形/長方形 42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テキスト ボックス 42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25" name="テキスト ボックス 42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26" name="テキスト ボックス 42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27" name="グループ化 426"/>
          <p:cNvGrpSpPr/>
          <p:nvPr/>
        </p:nvGrpSpPr>
        <p:grpSpPr>
          <a:xfrm>
            <a:off x="1072160" y="3278110"/>
            <a:ext cx="752699" cy="859334"/>
            <a:chOff x="405483" y="954212"/>
            <a:chExt cx="752699" cy="859334"/>
          </a:xfrm>
        </p:grpSpPr>
        <p:sp>
          <p:nvSpPr>
            <p:cNvPr id="428" name="正方形/長方形 42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29" name="正方形/長方形 42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テキスト ボックス 42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1" name="テキスト ボックス 43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32" name="テキスト ボックス 43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33" name="グループ化 432"/>
          <p:cNvGrpSpPr/>
          <p:nvPr/>
        </p:nvGrpSpPr>
        <p:grpSpPr>
          <a:xfrm>
            <a:off x="1733477" y="3278110"/>
            <a:ext cx="752699" cy="859334"/>
            <a:chOff x="405483" y="954212"/>
            <a:chExt cx="752699" cy="859334"/>
          </a:xfrm>
        </p:grpSpPr>
        <p:sp>
          <p:nvSpPr>
            <p:cNvPr id="434" name="正方形/長方形 43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テキスト ボックス 43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7" name="テキスト ボックス 43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38" name="テキスト ボックス 43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39" name="グループ化 438"/>
          <p:cNvGrpSpPr/>
          <p:nvPr/>
        </p:nvGrpSpPr>
        <p:grpSpPr>
          <a:xfrm>
            <a:off x="2400749" y="3278110"/>
            <a:ext cx="752699" cy="859334"/>
            <a:chOff x="405483" y="954212"/>
            <a:chExt cx="752699" cy="859334"/>
          </a:xfrm>
        </p:grpSpPr>
        <p:sp>
          <p:nvSpPr>
            <p:cNvPr id="440" name="正方形/長方形 43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41" name="正方形/長方形 44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テキスト ボックス 44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3" name="テキスト ボックス 44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44" name="テキスト ボックス 44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45" name="グループ化 444"/>
          <p:cNvGrpSpPr/>
          <p:nvPr/>
        </p:nvGrpSpPr>
        <p:grpSpPr>
          <a:xfrm>
            <a:off x="3062066" y="3278110"/>
            <a:ext cx="752699" cy="859334"/>
            <a:chOff x="405483" y="954212"/>
            <a:chExt cx="752699" cy="859334"/>
          </a:xfrm>
        </p:grpSpPr>
        <p:sp>
          <p:nvSpPr>
            <p:cNvPr id="446" name="正方形/長方形 44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47" name="正方形/長方形 44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テキスト ボックス 44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9" name="テキスト ボックス 44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50" name="テキスト ボックス 44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51" name="グループ化 450"/>
          <p:cNvGrpSpPr/>
          <p:nvPr/>
        </p:nvGrpSpPr>
        <p:grpSpPr>
          <a:xfrm>
            <a:off x="3723383" y="3278110"/>
            <a:ext cx="752699" cy="859334"/>
            <a:chOff x="405483" y="954212"/>
            <a:chExt cx="752699" cy="859334"/>
          </a:xfrm>
        </p:grpSpPr>
        <p:sp>
          <p:nvSpPr>
            <p:cNvPr id="452" name="正方形/長方形 45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53" name="正方形/長方形 45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テキスト ボックス 45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5" name="テキスト ボックス 45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56" name="テキスト ボックス 45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57" name="グループ化 456"/>
          <p:cNvGrpSpPr/>
          <p:nvPr/>
        </p:nvGrpSpPr>
        <p:grpSpPr>
          <a:xfrm>
            <a:off x="4393150" y="3278110"/>
            <a:ext cx="752699" cy="859334"/>
            <a:chOff x="405483" y="954212"/>
            <a:chExt cx="752699" cy="859334"/>
          </a:xfrm>
        </p:grpSpPr>
        <p:sp>
          <p:nvSpPr>
            <p:cNvPr id="458" name="正方形/長方形 45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59" name="正方形/長方形 45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テキスト ボックス 45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1" name="テキスト ボックス 46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62" name="テキスト ボックス 46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63" name="グループ化 462"/>
          <p:cNvGrpSpPr/>
          <p:nvPr/>
        </p:nvGrpSpPr>
        <p:grpSpPr>
          <a:xfrm>
            <a:off x="5054467" y="3278110"/>
            <a:ext cx="752699" cy="859334"/>
            <a:chOff x="405483" y="954212"/>
            <a:chExt cx="752699" cy="859334"/>
          </a:xfrm>
        </p:grpSpPr>
        <p:sp>
          <p:nvSpPr>
            <p:cNvPr id="464" name="正方形/長方形 46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65" name="正方形/長方形 46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テキスト ボックス 46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7" name="テキスト ボックス 46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68" name="テキスト ボックス 46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69" name="グループ化 468"/>
          <p:cNvGrpSpPr/>
          <p:nvPr/>
        </p:nvGrpSpPr>
        <p:grpSpPr>
          <a:xfrm>
            <a:off x="5715784" y="3278110"/>
            <a:ext cx="752699" cy="859334"/>
            <a:chOff x="405483" y="954212"/>
            <a:chExt cx="752699" cy="859334"/>
          </a:xfrm>
        </p:grpSpPr>
        <p:sp>
          <p:nvSpPr>
            <p:cNvPr id="470" name="正方形/長方形 46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71" name="正方形/長方形 47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テキスト ボックス 47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3" name="テキスト ボックス 47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74" name="テキスト ボックス 47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75" name="グループ化 474"/>
          <p:cNvGrpSpPr/>
          <p:nvPr/>
        </p:nvGrpSpPr>
        <p:grpSpPr>
          <a:xfrm>
            <a:off x="6377101" y="3278110"/>
            <a:ext cx="752699" cy="859334"/>
            <a:chOff x="405483" y="954212"/>
            <a:chExt cx="752699" cy="859334"/>
          </a:xfrm>
        </p:grpSpPr>
        <p:sp>
          <p:nvSpPr>
            <p:cNvPr id="476" name="正方形/長方形 47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77" name="正方形/長方形 47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8" name="テキスト ボックス 47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9" name="テキスト ボックス 47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80" name="テキスト ボックス 47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81" name="グループ化 480"/>
          <p:cNvGrpSpPr/>
          <p:nvPr/>
        </p:nvGrpSpPr>
        <p:grpSpPr>
          <a:xfrm>
            <a:off x="405483" y="4088110"/>
            <a:ext cx="752699" cy="859334"/>
            <a:chOff x="405483" y="954212"/>
            <a:chExt cx="752699" cy="859334"/>
          </a:xfrm>
        </p:grpSpPr>
        <p:sp>
          <p:nvSpPr>
            <p:cNvPr id="482" name="正方形/長方形 48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83" name="正方形/長方形 48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テキスト ボックス 48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5" name="テキスト ボックス 48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86" name="テキスト ボックス 48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87" name="グループ化 486"/>
          <p:cNvGrpSpPr/>
          <p:nvPr/>
        </p:nvGrpSpPr>
        <p:grpSpPr>
          <a:xfrm>
            <a:off x="1072160" y="4088110"/>
            <a:ext cx="752699" cy="859334"/>
            <a:chOff x="405483" y="954212"/>
            <a:chExt cx="752699" cy="859334"/>
          </a:xfrm>
        </p:grpSpPr>
        <p:sp>
          <p:nvSpPr>
            <p:cNvPr id="488" name="正方形/長方形 48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89" name="正方形/長方形 48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0" name="テキスト ボックス 48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1" name="テキスト ボックス 49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92" name="テキスト ボックス 49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93" name="グループ化 492"/>
          <p:cNvGrpSpPr/>
          <p:nvPr/>
        </p:nvGrpSpPr>
        <p:grpSpPr>
          <a:xfrm>
            <a:off x="1733477" y="4088110"/>
            <a:ext cx="752699" cy="859334"/>
            <a:chOff x="405483" y="954212"/>
            <a:chExt cx="752699" cy="859334"/>
          </a:xfrm>
        </p:grpSpPr>
        <p:sp>
          <p:nvSpPr>
            <p:cNvPr id="494" name="正方形/長方形 49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495" name="正方形/長方形 49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6" name="テキスト ボックス 49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7" name="テキスト ボックス 49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498" name="テキスト ボックス 49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99" name="グループ化 498"/>
          <p:cNvGrpSpPr/>
          <p:nvPr/>
        </p:nvGrpSpPr>
        <p:grpSpPr>
          <a:xfrm>
            <a:off x="2400749" y="4088110"/>
            <a:ext cx="752699" cy="859334"/>
            <a:chOff x="405483" y="954212"/>
            <a:chExt cx="752699" cy="859334"/>
          </a:xfrm>
        </p:grpSpPr>
        <p:sp>
          <p:nvSpPr>
            <p:cNvPr id="500" name="正方形/長方形 49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01" name="正方形/長方形 50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テキスト ボックス 50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3" name="テキスト ボックス 50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04" name="テキスト ボックス 50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05" name="グループ化 504"/>
          <p:cNvGrpSpPr/>
          <p:nvPr/>
        </p:nvGrpSpPr>
        <p:grpSpPr>
          <a:xfrm>
            <a:off x="3062066" y="4088110"/>
            <a:ext cx="752699" cy="859334"/>
            <a:chOff x="405483" y="954212"/>
            <a:chExt cx="752699" cy="859334"/>
          </a:xfrm>
        </p:grpSpPr>
        <p:sp>
          <p:nvSpPr>
            <p:cNvPr id="506" name="正方形/長方形 50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07" name="正方形/長方形 50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テキスト ボックス 50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9" name="テキスト ボックス 50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10" name="テキスト ボックス 50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11" name="グループ化 510"/>
          <p:cNvGrpSpPr/>
          <p:nvPr/>
        </p:nvGrpSpPr>
        <p:grpSpPr>
          <a:xfrm>
            <a:off x="3723383" y="4088110"/>
            <a:ext cx="752699" cy="859334"/>
            <a:chOff x="405483" y="954212"/>
            <a:chExt cx="752699" cy="859334"/>
          </a:xfrm>
        </p:grpSpPr>
        <p:sp>
          <p:nvSpPr>
            <p:cNvPr id="512" name="正方形/長方形 51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13" name="正方形/長方形 51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テキスト ボックス 51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15" name="テキスト ボックス 51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16" name="テキスト ボックス 51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17" name="グループ化 516"/>
          <p:cNvGrpSpPr/>
          <p:nvPr/>
        </p:nvGrpSpPr>
        <p:grpSpPr>
          <a:xfrm>
            <a:off x="4393150" y="4088110"/>
            <a:ext cx="752699" cy="859334"/>
            <a:chOff x="405483" y="954212"/>
            <a:chExt cx="752699" cy="859334"/>
          </a:xfrm>
        </p:grpSpPr>
        <p:sp>
          <p:nvSpPr>
            <p:cNvPr id="518" name="正方形/長方形 51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19" name="正方形/長方形 51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テキスト ボックス 51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21" name="テキスト ボックス 52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22" name="テキスト ボックス 52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23" name="グループ化 522"/>
          <p:cNvGrpSpPr/>
          <p:nvPr/>
        </p:nvGrpSpPr>
        <p:grpSpPr>
          <a:xfrm>
            <a:off x="5054467" y="4088110"/>
            <a:ext cx="752699" cy="859334"/>
            <a:chOff x="405483" y="954212"/>
            <a:chExt cx="752699" cy="859334"/>
          </a:xfrm>
        </p:grpSpPr>
        <p:sp>
          <p:nvSpPr>
            <p:cNvPr id="524" name="正方形/長方形 52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25" name="正方形/長方形 52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テキスト ボックス 52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27" name="テキスト ボックス 52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28" name="テキスト ボックス 52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29" name="グループ化 528"/>
          <p:cNvGrpSpPr/>
          <p:nvPr/>
        </p:nvGrpSpPr>
        <p:grpSpPr>
          <a:xfrm>
            <a:off x="5715784" y="4088110"/>
            <a:ext cx="752699" cy="859334"/>
            <a:chOff x="405483" y="954212"/>
            <a:chExt cx="752699" cy="859334"/>
          </a:xfrm>
        </p:grpSpPr>
        <p:sp>
          <p:nvSpPr>
            <p:cNvPr id="530" name="正方形/長方形 52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31" name="正方形/長方形 53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テキスト ボックス 53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33" name="テキスト ボックス 53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34" name="テキスト ボックス 53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35" name="グループ化 534"/>
          <p:cNvGrpSpPr/>
          <p:nvPr/>
        </p:nvGrpSpPr>
        <p:grpSpPr>
          <a:xfrm>
            <a:off x="6377101" y="4088110"/>
            <a:ext cx="752699" cy="859334"/>
            <a:chOff x="405483" y="954212"/>
            <a:chExt cx="752699" cy="859334"/>
          </a:xfrm>
        </p:grpSpPr>
        <p:sp>
          <p:nvSpPr>
            <p:cNvPr id="536" name="正方形/長方形 53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37" name="正方形/長方形 53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テキスト ボックス 53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39" name="テキスト ボックス 53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40" name="テキスト ボックス 53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41" name="グループ化 540"/>
          <p:cNvGrpSpPr/>
          <p:nvPr/>
        </p:nvGrpSpPr>
        <p:grpSpPr>
          <a:xfrm>
            <a:off x="1119018" y="6248239"/>
            <a:ext cx="710929" cy="827013"/>
            <a:chOff x="452341" y="4770636"/>
            <a:chExt cx="710929" cy="827013"/>
          </a:xfrm>
        </p:grpSpPr>
        <p:sp>
          <p:nvSpPr>
            <p:cNvPr id="542" name="正方形/長方形 54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43" name="正方形/長方形 54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テキスト ボックス 54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45" name="テキスト ボックス 54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46" name="テキスト ボックス 54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47" name="グループ化 546"/>
          <p:cNvGrpSpPr/>
          <p:nvPr/>
        </p:nvGrpSpPr>
        <p:grpSpPr>
          <a:xfrm>
            <a:off x="1785018" y="6248239"/>
            <a:ext cx="710929" cy="827013"/>
            <a:chOff x="452341" y="4770636"/>
            <a:chExt cx="710929" cy="827013"/>
          </a:xfrm>
        </p:grpSpPr>
        <p:sp>
          <p:nvSpPr>
            <p:cNvPr id="548" name="正方形/長方形 54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49" name="正方形/長方形 54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0" name="テキスト ボックス 54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51" name="テキスト ボックス 55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52" name="テキスト ボックス 55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53" name="グループ化 552"/>
          <p:cNvGrpSpPr/>
          <p:nvPr/>
        </p:nvGrpSpPr>
        <p:grpSpPr>
          <a:xfrm>
            <a:off x="2451470" y="6248239"/>
            <a:ext cx="710929" cy="827013"/>
            <a:chOff x="452341" y="4770636"/>
            <a:chExt cx="710929" cy="827013"/>
          </a:xfrm>
        </p:grpSpPr>
        <p:sp>
          <p:nvSpPr>
            <p:cNvPr id="554" name="正方形/長方形 55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55" name="正方形/長方形 55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テキスト ボックス 55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57" name="テキスト ボックス 55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58" name="テキスト ボックス 55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59" name="グループ化 558"/>
          <p:cNvGrpSpPr/>
          <p:nvPr/>
        </p:nvGrpSpPr>
        <p:grpSpPr>
          <a:xfrm>
            <a:off x="3117470" y="6248239"/>
            <a:ext cx="710929" cy="827013"/>
            <a:chOff x="452341" y="4770636"/>
            <a:chExt cx="710929" cy="827013"/>
          </a:xfrm>
        </p:grpSpPr>
        <p:sp>
          <p:nvSpPr>
            <p:cNvPr id="560" name="正方形/長方形 55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61" name="正方形/長方形 56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テキスト ボックス 56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3" name="テキスト ボックス 56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64" name="テキスト ボックス 56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65" name="グループ化 564"/>
          <p:cNvGrpSpPr/>
          <p:nvPr/>
        </p:nvGrpSpPr>
        <p:grpSpPr>
          <a:xfrm>
            <a:off x="3783892" y="6248239"/>
            <a:ext cx="710929" cy="827013"/>
            <a:chOff x="452341" y="4770636"/>
            <a:chExt cx="710929" cy="827013"/>
          </a:xfrm>
        </p:grpSpPr>
        <p:sp>
          <p:nvSpPr>
            <p:cNvPr id="566" name="正方形/長方形 56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67" name="正方形/長方形 56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8" name="テキスト ボックス 56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9" name="テキスト ボックス 56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70" name="テキスト ボックス 56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71" name="グループ化 570"/>
          <p:cNvGrpSpPr/>
          <p:nvPr/>
        </p:nvGrpSpPr>
        <p:grpSpPr>
          <a:xfrm>
            <a:off x="4446023" y="6248239"/>
            <a:ext cx="710929" cy="827013"/>
            <a:chOff x="452341" y="4770636"/>
            <a:chExt cx="710929" cy="827013"/>
          </a:xfrm>
        </p:grpSpPr>
        <p:sp>
          <p:nvSpPr>
            <p:cNvPr id="572" name="正方形/長方形 57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73" name="正方形/長方形 57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4" name="テキスト ボックス 57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75" name="テキスト ボックス 57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76" name="テキスト ボックス 57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77" name="グループ化 576"/>
          <p:cNvGrpSpPr/>
          <p:nvPr/>
        </p:nvGrpSpPr>
        <p:grpSpPr>
          <a:xfrm>
            <a:off x="5112475" y="6248239"/>
            <a:ext cx="710929" cy="827013"/>
            <a:chOff x="452341" y="4770636"/>
            <a:chExt cx="710929" cy="827013"/>
          </a:xfrm>
        </p:grpSpPr>
        <p:sp>
          <p:nvSpPr>
            <p:cNvPr id="578" name="正方形/長方形 57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79" name="正方形/長方形 57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0" name="テキスト ボックス 57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81" name="テキスト ボックス 58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82" name="テキスト ボックス 58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83" name="グループ化 582"/>
          <p:cNvGrpSpPr/>
          <p:nvPr/>
        </p:nvGrpSpPr>
        <p:grpSpPr>
          <a:xfrm>
            <a:off x="5778475" y="6248239"/>
            <a:ext cx="710929" cy="827013"/>
            <a:chOff x="452341" y="4770636"/>
            <a:chExt cx="710929" cy="827013"/>
          </a:xfrm>
        </p:grpSpPr>
        <p:sp>
          <p:nvSpPr>
            <p:cNvPr id="584" name="正方形/長方形 58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85" name="正方形/長方形 58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6" name="テキスト ボックス 58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87" name="テキスト ボックス 58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88" name="テキスト ボックス 58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89" name="グループ化 588"/>
          <p:cNvGrpSpPr/>
          <p:nvPr/>
        </p:nvGrpSpPr>
        <p:grpSpPr>
          <a:xfrm>
            <a:off x="6444897" y="6248239"/>
            <a:ext cx="710929" cy="827013"/>
            <a:chOff x="452341" y="4770636"/>
            <a:chExt cx="710929" cy="827013"/>
          </a:xfrm>
        </p:grpSpPr>
        <p:sp>
          <p:nvSpPr>
            <p:cNvPr id="590" name="正方形/長方形 58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91" name="正方形/長方形 59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2" name="テキスト ボックス 59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93" name="テキスト ボックス 59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594" name="テキスト ボックス 59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95" name="グループ化 594"/>
          <p:cNvGrpSpPr/>
          <p:nvPr/>
        </p:nvGrpSpPr>
        <p:grpSpPr>
          <a:xfrm>
            <a:off x="452341" y="7058239"/>
            <a:ext cx="710929" cy="827013"/>
            <a:chOff x="452341" y="4770636"/>
            <a:chExt cx="710929" cy="827013"/>
          </a:xfrm>
        </p:grpSpPr>
        <p:sp>
          <p:nvSpPr>
            <p:cNvPr id="596" name="正方形/長方形 59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597" name="正方形/長方形 59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8" name="テキスト ボックス 59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99" name="テキスト ボックス 59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00" name="テキスト ボックス 59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01" name="グループ化 600"/>
          <p:cNvGrpSpPr/>
          <p:nvPr/>
        </p:nvGrpSpPr>
        <p:grpSpPr>
          <a:xfrm>
            <a:off x="1119018" y="7058239"/>
            <a:ext cx="710929" cy="827013"/>
            <a:chOff x="452341" y="4770636"/>
            <a:chExt cx="710929" cy="827013"/>
          </a:xfrm>
        </p:grpSpPr>
        <p:sp>
          <p:nvSpPr>
            <p:cNvPr id="602" name="正方形/長方形 60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03" name="正方形/長方形 60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4" name="テキスト ボックス 60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05" name="テキスト ボックス 60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06" name="テキスト ボックス 60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07" name="グループ化 606"/>
          <p:cNvGrpSpPr/>
          <p:nvPr/>
        </p:nvGrpSpPr>
        <p:grpSpPr>
          <a:xfrm>
            <a:off x="1785018" y="7058239"/>
            <a:ext cx="710929" cy="827013"/>
            <a:chOff x="452341" y="4770636"/>
            <a:chExt cx="710929" cy="827013"/>
          </a:xfrm>
        </p:grpSpPr>
        <p:sp>
          <p:nvSpPr>
            <p:cNvPr id="608" name="正方形/長方形 60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09" name="正方形/長方形 60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0" name="テキスト ボックス 60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11" name="テキスト ボックス 61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12" name="テキスト ボックス 61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13" name="グループ化 612"/>
          <p:cNvGrpSpPr/>
          <p:nvPr/>
        </p:nvGrpSpPr>
        <p:grpSpPr>
          <a:xfrm>
            <a:off x="2451470" y="7058239"/>
            <a:ext cx="710929" cy="827013"/>
            <a:chOff x="452341" y="4770636"/>
            <a:chExt cx="710929" cy="827013"/>
          </a:xfrm>
        </p:grpSpPr>
        <p:sp>
          <p:nvSpPr>
            <p:cNvPr id="614" name="正方形/長方形 61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15" name="正方形/長方形 61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6" name="テキスト ボックス 61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17" name="テキスト ボックス 61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18" name="テキスト ボックス 61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19" name="グループ化 618"/>
          <p:cNvGrpSpPr/>
          <p:nvPr/>
        </p:nvGrpSpPr>
        <p:grpSpPr>
          <a:xfrm>
            <a:off x="3117470" y="7058239"/>
            <a:ext cx="710929" cy="827013"/>
            <a:chOff x="452341" y="4770636"/>
            <a:chExt cx="710929" cy="827013"/>
          </a:xfrm>
        </p:grpSpPr>
        <p:sp>
          <p:nvSpPr>
            <p:cNvPr id="620" name="正方形/長方形 61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21" name="正方形/長方形 62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2" name="テキスト ボックス 62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23" name="テキスト ボックス 62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24" name="テキスト ボックス 62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25" name="グループ化 624"/>
          <p:cNvGrpSpPr/>
          <p:nvPr/>
        </p:nvGrpSpPr>
        <p:grpSpPr>
          <a:xfrm>
            <a:off x="3783892" y="7058239"/>
            <a:ext cx="710929" cy="827013"/>
            <a:chOff x="452341" y="4770636"/>
            <a:chExt cx="710929" cy="827013"/>
          </a:xfrm>
        </p:grpSpPr>
        <p:sp>
          <p:nvSpPr>
            <p:cNvPr id="626" name="正方形/長方形 62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27" name="正方形/長方形 62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8" name="テキスト ボックス 62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29" name="テキスト ボックス 62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30" name="テキスト ボックス 62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31" name="グループ化 630"/>
          <p:cNvGrpSpPr/>
          <p:nvPr/>
        </p:nvGrpSpPr>
        <p:grpSpPr>
          <a:xfrm>
            <a:off x="4446023" y="7058239"/>
            <a:ext cx="710929" cy="827013"/>
            <a:chOff x="452341" y="4770636"/>
            <a:chExt cx="710929" cy="827013"/>
          </a:xfrm>
        </p:grpSpPr>
        <p:sp>
          <p:nvSpPr>
            <p:cNvPr id="632" name="正方形/長方形 63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33" name="正方形/長方形 63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4" name="テキスト ボックス 63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5" name="テキスト ボックス 63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36" name="テキスト ボックス 63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37" name="グループ化 636"/>
          <p:cNvGrpSpPr/>
          <p:nvPr/>
        </p:nvGrpSpPr>
        <p:grpSpPr>
          <a:xfrm>
            <a:off x="5112475" y="7058239"/>
            <a:ext cx="710929" cy="827013"/>
            <a:chOff x="452341" y="4770636"/>
            <a:chExt cx="710929" cy="827013"/>
          </a:xfrm>
        </p:grpSpPr>
        <p:sp>
          <p:nvSpPr>
            <p:cNvPr id="638" name="正方形/長方形 63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39" name="正方形/長方形 63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0" name="テキスト ボックス 63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41" name="テキスト ボックス 64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42" name="テキスト ボックス 64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43" name="グループ化 642"/>
          <p:cNvGrpSpPr/>
          <p:nvPr/>
        </p:nvGrpSpPr>
        <p:grpSpPr>
          <a:xfrm>
            <a:off x="5778475" y="7058239"/>
            <a:ext cx="710929" cy="827013"/>
            <a:chOff x="452341" y="4770636"/>
            <a:chExt cx="710929" cy="827013"/>
          </a:xfrm>
        </p:grpSpPr>
        <p:sp>
          <p:nvSpPr>
            <p:cNvPr id="644" name="正方形/長方形 64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45" name="正方形/長方形 64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6" name="テキスト ボックス 64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47" name="テキスト ボックス 64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48" name="テキスト ボックス 64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49" name="グループ化 648"/>
          <p:cNvGrpSpPr/>
          <p:nvPr/>
        </p:nvGrpSpPr>
        <p:grpSpPr>
          <a:xfrm>
            <a:off x="6444897" y="7058239"/>
            <a:ext cx="710929" cy="827013"/>
            <a:chOff x="452341" y="4770636"/>
            <a:chExt cx="710929" cy="827013"/>
          </a:xfrm>
        </p:grpSpPr>
        <p:sp>
          <p:nvSpPr>
            <p:cNvPr id="650" name="正方形/長方形 64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51" name="正方形/長方形 65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2" name="テキスト ボックス 65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53" name="テキスト ボックス 65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54" name="テキスト ボックス 65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55" name="グループ化 654"/>
          <p:cNvGrpSpPr/>
          <p:nvPr/>
        </p:nvGrpSpPr>
        <p:grpSpPr>
          <a:xfrm>
            <a:off x="452341" y="7868239"/>
            <a:ext cx="710929" cy="827013"/>
            <a:chOff x="452341" y="4770636"/>
            <a:chExt cx="710929" cy="827013"/>
          </a:xfrm>
        </p:grpSpPr>
        <p:sp>
          <p:nvSpPr>
            <p:cNvPr id="656" name="正方形/長方形 65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57" name="正方形/長方形 65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8" name="テキスト ボックス 65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59" name="テキスト ボックス 65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60" name="テキスト ボックス 65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61" name="グループ化 660"/>
          <p:cNvGrpSpPr/>
          <p:nvPr/>
        </p:nvGrpSpPr>
        <p:grpSpPr>
          <a:xfrm>
            <a:off x="1119018" y="7868239"/>
            <a:ext cx="710929" cy="827013"/>
            <a:chOff x="452341" y="4770636"/>
            <a:chExt cx="710929" cy="827013"/>
          </a:xfrm>
        </p:grpSpPr>
        <p:sp>
          <p:nvSpPr>
            <p:cNvPr id="662" name="正方形/長方形 66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63" name="正方形/長方形 66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テキスト ボックス 66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5" name="テキスト ボックス 66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66" name="テキスト ボックス 66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67" name="グループ化 666"/>
          <p:cNvGrpSpPr/>
          <p:nvPr/>
        </p:nvGrpSpPr>
        <p:grpSpPr>
          <a:xfrm>
            <a:off x="1785018" y="7868239"/>
            <a:ext cx="710929" cy="827013"/>
            <a:chOff x="452341" y="4770636"/>
            <a:chExt cx="710929" cy="827013"/>
          </a:xfrm>
        </p:grpSpPr>
        <p:sp>
          <p:nvSpPr>
            <p:cNvPr id="668" name="正方形/長方形 66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69" name="正方形/長方形 66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0" name="テキスト ボックス 66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71" name="テキスト ボックス 67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72" name="テキスト ボックス 67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73" name="グループ化 672"/>
          <p:cNvGrpSpPr/>
          <p:nvPr/>
        </p:nvGrpSpPr>
        <p:grpSpPr>
          <a:xfrm>
            <a:off x="2451470" y="7868239"/>
            <a:ext cx="710929" cy="827013"/>
            <a:chOff x="452341" y="4770636"/>
            <a:chExt cx="710929" cy="827013"/>
          </a:xfrm>
        </p:grpSpPr>
        <p:sp>
          <p:nvSpPr>
            <p:cNvPr id="674" name="正方形/長方形 67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75" name="正方形/長方形 67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6" name="テキスト ボックス 67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77" name="テキスト ボックス 67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78" name="テキスト ボックス 67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79" name="グループ化 678"/>
          <p:cNvGrpSpPr/>
          <p:nvPr/>
        </p:nvGrpSpPr>
        <p:grpSpPr>
          <a:xfrm>
            <a:off x="3117470" y="7868239"/>
            <a:ext cx="710929" cy="827013"/>
            <a:chOff x="452341" y="4770636"/>
            <a:chExt cx="710929" cy="827013"/>
          </a:xfrm>
        </p:grpSpPr>
        <p:sp>
          <p:nvSpPr>
            <p:cNvPr id="680" name="正方形/長方形 67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81" name="正方形/長方形 68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2" name="テキスト ボックス 68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3" name="テキスト ボックス 68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84" name="テキスト ボックス 68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85" name="グループ化 684"/>
          <p:cNvGrpSpPr/>
          <p:nvPr/>
        </p:nvGrpSpPr>
        <p:grpSpPr>
          <a:xfrm>
            <a:off x="3783892" y="7868239"/>
            <a:ext cx="710929" cy="827013"/>
            <a:chOff x="452341" y="4770636"/>
            <a:chExt cx="710929" cy="827013"/>
          </a:xfrm>
        </p:grpSpPr>
        <p:sp>
          <p:nvSpPr>
            <p:cNvPr id="686" name="正方形/長方形 68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87" name="正方形/長方形 68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8" name="テキスト ボックス 68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9" name="テキスト ボックス 68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90" name="テキスト ボックス 68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91" name="グループ化 690"/>
          <p:cNvGrpSpPr/>
          <p:nvPr/>
        </p:nvGrpSpPr>
        <p:grpSpPr>
          <a:xfrm>
            <a:off x="4446023" y="7868239"/>
            <a:ext cx="710929" cy="827013"/>
            <a:chOff x="452341" y="4770636"/>
            <a:chExt cx="710929" cy="827013"/>
          </a:xfrm>
        </p:grpSpPr>
        <p:sp>
          <p:nvSpPr>
            <p:cNvPr id="692" name="正方形/長方形 69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93" name="正方形/長方形 69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4" name="テキスト ボックス 69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5" name="テキスト ボックス 69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696" name="テキスト ボックス 69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97" name="グループ化 696"/>
          <p:cNvGrpSpPr/>
          <p:nvPr/>
        </p:nvGrpSpPr>
        <p:grpSpPr>
          <a:xfrm>
            <a:off x="5112475" y="7868239"/>
            <a:ext cx="710929" cy="827013"/>
            <a:chOff x="452341" y="4770636"/>
            <a:chExt cx="710929" cy="827013"/>
          </a:xfrm>
        </p:grpSpPr>
        <p:sp>
          <p:nvSpPr>
            <p:cNvPr id="698" name="正方形/長方形 69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99" name="正方形/長方形 69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0" name="テキスト ボックス 69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01" name="テキスト ボックス 70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02" name="テキスト ボックス 70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03" name="グループ化 702"/>
          <p:cNvGrpSpPr/>
          <p:nvPr/>
        </p:nvGrpSpPr>
        <p:grpSpPr>
          <a:xfrm>
            <a:off x="5778475" y="7868239"/>
            <a:ext cx="710929" cy="827013"/>
            <a:chOff x="452341" y="4770636"/>
            <a:chExt cx="710929" cy="827013"/>
          </a:xfrm>
        </p:grpSpPr>
        <p:sp>
          <p:nvSpPr>
            <p:cNvPr id="704" name="正方形/長方形 70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05" name="正方形/長方形 70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6" name="テキスト ボックス 70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07" name="テキスト ボックス 70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08" name="テキスト ボックス 70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09" name="グループ化 708"/>
          <p:cNvGrpSpPr/>
          <p:nvPr/>
        </p:nvGrpSpPr>
        <p:grpSpPr>
          <a:xfrm>
            <a:off x="6444897" y="7868239"/>
            <a:ext cx="710929" cy="827013"/>
            <a:chOff x="452341" y="4770636"/>
            <a:chExt cx="710929" cy="827013"/>
          </a:xfrm>
        </p:grpSpPr>
        <p:sp>
          <p:nvSpPr>
            <p:cNvPr id="710" name="正方形/長方形 70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11" name="正方形/長方形 71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2" name="テキスト ボックス 71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3" name="テキスト ボックス 71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14" name="テキスト ボックス 71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15" name="グループ化 714"/>
          <p:cNvGrpSpPr/>
          <p:nvPr/>
        </p:nvGrpSpPr>
        <p:grpSpPr>
          <a:xfrm>
            <a:off x="452341" y="8678239"/>
            <a:ext cx="710929" cy="827013"/>
            <a:chOff x="452341" y="4770636"/>
            <a:chExt cx="710929" cy="827013"/>
          </a:xfrm>
        </p:grpSpPr>
        <p:sp>
          <p:nvSpPr>
            <p:cNvPr id="716" name="正方形/長方形 71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17" name="正方形/長方形 71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8" name="テキスト ボックス 71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9" name="テキスト ボックス 71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20" name="テキスト ボックス 71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21" name="グループ化 720"/>
          <p:cNvGrpSpPr/>
          <p:nvPr/>
        </p:nvGrpSpPr>
        <p:grpSpPr>
          <a:xfrm>
            <a:off x="1119018" y="8678239"/>
            <a:ext cx="710929" cy="827013"/>
            <a:chOff x="452341" y="4770636"/>
            <a:chExt cx="710929" cy="827013"/>
          </a:xfrm>
        </p:grpSpPr>
        <p:sp>
          <p:nvSpPr>
            <p:cNvPr id="722" name="正方形/長方形 72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23" name="正方形/長方形 72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4" name="テキスト ボックス 72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5" name="テキスト ボックス 72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26" name="テキスト ボックス 72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27" name="グループ化 726"/>
          <p:cNvGrpSpPr/>
          <p:nvPr/>
        </p:nvGrpSpPr>
        <p:grpSpPr>
          <a:xfrm>
            <a:off x="1785018" y="8678239"/>
            <a:ext cx="710929" cy="827013"/>
            <a:chOff x="452341" y="4770636"/>
            <a:chExt cx="710929" cy="827013"/>
          </a:xfrm>
        </p:grpSpPr>
        <p:sp>
          <p:nvSpPr>
            <p:cNvPr id="728" name="正方形/長方形 72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29" name="正方形/長方形 72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0" name="テキスト ボックス 72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31" name="テキスト ボックス 73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32" name="テキスト ボックス 73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33" name="グループ化 732"/>
          <p:cNvGrpSpPr/>
          <p:nvPr/>
        </p:nvGrpSpPr>
        <p:grpSpPr>
          <a:xfrm>
            <a:off x="2451470" y="8678239"/>
            <a:ext cx="710929" cy="827013"/>
            <a:chOff x="452341" y="4770636"/>
            <a:chExt cx="710929" cy="827013"/>
          </a:xfrm>
        </p:grpSpPr>
        <p:sp>
          <p:nvSpPr>
            <p:cNvPr id="734" name="正方形/長方形 73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35" name="正方形/長方形 73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6" name="テキスト ボックス 73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37" name="テキスト ボックス 73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38" name="テキスト ボックス 73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39" name="グループ化 738"/>
          <p:cNvGrpSpPr/>
          <p:nvPr/>
        </p:nvGrpSpPr>
        <p:grpSpPr>
          <a:xfrm>
            <a:off x="3117470" y="8678239"/>
            <a:ext cx="710929" cy="827013"/>
            <a:chOff x="452341" y="4770636"/>
            <a:chExt cx="710929" cy="827013"/>
          </a:xfrm>
        </p:grpSpPr>
        <p:sp>
          <p:nvSpPr>
            <p:cNvPr id="740" name="正方形/長方形 73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41" name="正方形/長方形 74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2" name="テキスト ボックス 74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43" name="テキスト ボックス 74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44" name="テキスト ボックス 74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45" name="グループ化 744"/>
          <p:cNvGrpSpPr/>
          <p:nvPr/>
        </p:nvGrpSpPr>
        <p:grpSpPr>
          <a:xfrm>
            <a:off x="3783892" y="8678239"/>
            <a:ext cx="710929" cy="827013"/>
            <a:chOff x="452341" y="4770636"/>
            <a:chExt cx="710929" cy="827013"/>
          </a:xfrm>
        </p:grpSpPr>
        <p:sp>
          <p:nvSpPr>
            <p:cNvPr id="746" name="正方形/長方形 74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47" name="正方形/長方形 74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8" name="テキスト ボックス 74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49" name="テキスト ボックス 74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50" name="テキスト ボックス 74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51" name="グループ化 750"/>
          <p:cNvGrpSpPr/>
          <p:nvPr/>
        </p:nvGrpSpPr>
        <p:grpSpPr>
          <a:xfrm>
            <a:off x="4446023" y="8678239"/>
            <a:ext cx="710929" cy="827013"/>
            <a:chOff x="452341" y="4770636"/>
            <a:chExt cx="710929" cy="827013"/>
          </a:xfrm>
        </p:grpSpPr>
        <p:sp>
          <p:nvSpPr>
            <p:cNvPr id="752" name="正方形/長方形 75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53" name="正方形/長方形 75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4" name="テキスト ボックス 75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5" name="テキスト ボックス 75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56" name="テキスト ボックス 75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57" name="グループ化 756"/>
          <p:cNvGrpSpPr/>
          <p:nvPr/>
        </p:nvGrpSpPr>
        <p:grpSpPr>
          <a:xfrm>
            <a:off x="5112475" y="8678239"/>
            <a:ext cx="710929" cy="827013"/>
            <a:chOff x="452341" y="4770636"/>
            <a:chExt cx="710929" cy="827013"/>
          </a:xfrm>
        </p:grpSpPr>
        <p:sp>
          <p:nvSpPr>
            <p:cNvPr id="758" name="正方形/長方形 75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59" name="正方形/長方形 75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0" name="テキスト ボックス 75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1" name="テキスト ボックス 76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62" name="テキスト ボックス 76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63" name="グループ化 762"/>
          <p:cNvGrpSpPr/>
          <p:nvPr/>
        </p:nvGrpSpPr>
        <p:grpSpPr>
          <a:xfrm>
            <a:off x="5778475" y="8678239"/>
            <a:ext cx="710929" cy="827013"/>
            <a:chOff x="452341" y="4770636"/>
            <a:chExt cx="710929" cy="827013"/>
          </a:xfrm>
        </p:grpSpPr>
        <p:sp>
          <p:nvSpPr>
            <p:cNvPr id="764" name="正方形/長方形 76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65" name="正方形/長方形 76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6" name="テキスト ボックス 76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7" name="テキスト ボックス 76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68" name="テキスト ボックス 76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69" name="グループ化 768"/>
          <p:cNvGrpSpPr/>
          <p:nvPr/>
        </p:nvGrpSpPr>
        <p:grpSpPr>
          <a:xfrm>
            <a:off x="6444897" y="8678239"/>
            <a:ext cx="710929" cy="827013"/>
            <a:chOff x="452341" y="4770636"/>
            <a:chExt cx="710929" cy="827013"/>
          </a:xfrm>
        </p:grpSpPr>
        <p:sp>
          <p:nvSpPr>
            <p:cNvPr id="770" name="正方形/長方形 76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71" name="正方形/長方形 77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2" name="テキスト ボックス 77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3" name="テキスト ボックス 77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74" name="テキスト ボックス 77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75" name="グループ化 774"/>
          <p:cNvGrpSpPr/>
          <p:nvPr/>
        </p:nvGrpSpPr>
        <p:grpSpPr>
          <a:xfrm>
            <a:off x="452341" y="9488239"/>
            <a:ext cx="710929" cy="827013"/>
            <a:chOff x="452341" y="4770636"/>
            <a:chExt cx="710929" cy="827013"/>
          </a:xfrm>
        </p:grpSpPr>
        <p:sp>
          <p:nvSpPr>
            <p:cNvPr id="776" name="正方形/長方形 77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77" name="正方形/長方形 77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8" name="テキスト ボックス 77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9" name="テキスト ボックス 77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80" name="テキスト ボックス 77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81" name="グループ化 780"/>
          <p:cNvGrpSpPr/>
          <p:nvPr/>
        </p:nvGrpSpPr>
        <p:grpSpPr>
          <a:xfrm>
            <a:off x="1119018" y="9488239"/>
            <a:ext cx="710929" cy="827013"/>
            <a:chOff x="452341" y="4770636"/>
            <a:chExt cx="710929" cy="827013"/>
          </a:xfrm>
        </p:grpSpPr>
        <p:sp>
          <p:nvSpPr>
            <p:cNvPr id="782" name="正方形/長方形 78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83" name="正方形/長方形 78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4" name="テキスト ボックス 78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5" name="テキスト ボックス 78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86" name="テキスト ボックス 78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87" name="グループ化 786"/>
          <p:cNvGrpSpPr/>
          <p:nvPr/>
        </p:nvGrpSpPr>
        <p:grpSpPr>
          <a:xfrm>
            <a:off x="1785018" y="9488239"/>
            <a:ext cx="710929" cy="827013"/>
            <a:chOff x="452341" y="4770636"/>
            <a:chExt cx="710929" cy="827013"/>
          </a:xfrm>
        </p:grpSpPr>
        <p:sp>
          <p:nvSpPr>
            <p:cNvPr id="788" name="正方形/長方形 78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89" name="正方形/長方形 78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0" name="テキスト ボックス 78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91" name="テキスト ボックス 79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92" name="テキスト ボックス 79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93" name="グループ化 792"/>
          <p:cNvGrpSpPr/>
          <p:nvPr/>
        </p:nvGrpSpPr>
        <p:grpSpPr>
          <a:xfrm>
            <a:off x="2451470" y="9488239"/>
            <a:ext cx="710929" cy="827013"/>
            <a:chOff x="452341" y="4770636"/>
            <a:chExt cx="710929" cy="827013"/>
          </a:xfrm>
        </p:grpSpPr>
        <p:sp>
          <p:nvSpPr>
            <p:cNvPr id="794" name="正方形/長方形 79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795" name="正方形/長方形 79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6" name="テキスト ボックス 79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97" name="テキスト ボックス 79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798" name="テキスト ボックス 79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99" name="グループ化 798"/>
          <p:cNvGrpSpPr/>
          <p:nvPr/>
        </p:nvGrpSpPr>
        <p:grpSpPr>
          <a:xfrm>
            <a:off x="3117470" y="9488239"/>
            <a:ext cx="710929" cy="827013"/>
            <a:chOff x="452341" y="4770636"/>
            <a:chExt cx="710929" cy="827013"/>
          </a:xfrm>
        </p:grpSpPr>
        <p:sp>
          <p:nvSpPr>
            <p:cNvPr id="800" name="正方形/長方形 79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801" name="正方形/長方形 80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2" name="テキスト ボックス 80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03" name="テキスト ボックス 80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804" name="テキスト ボックス 80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05" name="グループ化 804"/>
          <p:cNvGrpSpPr/>
          <p:nvPr/>
        </p:nvGrpSpPr>
        <p:grpSpPr>
          <a:xfrm>
            <a:off x="3783892" y="9488239"/>
            <a:ext cx="710929" cy="827013"/>
            <a:chOff x="452341" y="4770636"/>
            <a:chExt cx="710929" cy="827013"/>
          </a:xfrm>
        </p:grpSpPr>
        <p:sp>
          <p:nvSpPr>
            <p:cNvPr id="806" name="正方形/長方形 805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807" name="正方形/長方形 806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8" name="テキスト ボックス 807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09" name="テキスト ボックス 808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810" name="テキスト ボックス 809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11" name="グループ化 810"/>
          <p:cNvGrpSpPr/>
          <p:nvPr/>
        </p:nvGrpSpPr>
        <p:grpSpPr>
          <a:xfrm>
            <a:off x="4446023" y="9488239"/>
            <a:ext cx="710929" cy="827013"/>
            <a:chOff x="452341" y="4770636"/>
            <a:chExt cx="710929" cy="827013"/>
          </a:xfrm>
        </p:grpSpPr>
        <p:sp>
          <p:nvSpPr>
            <p:cNvPr id="812" name="正方形/長方形 811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813" name="正方形/長方形 812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4" name="テキスト ボックス 813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15" name="テキスト ボックス 814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816" name="テキスト ボックス 815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17" name="グループ化 816"/>
          <p:cNvGrpSpPr/>
          <p:nvPr/>
        </p:nvGrpSpPr>
        <p:grpSpPr>
          <a:xfrm>
            <a:off x="5112475" y="9488239"/>
            <a:ext cx="710929" cy="827013"/>
            <a:chOff x="452341" y="4770636"/>
            <a:chExt cx="710929" cy="827013"/>
          </a:xfrm>
        </p:grpSpPr>
        <p:sp>
          <p:nvSpPr>
            <p:cNvPr id="818" name="正方形/長方形 817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819" name="正方形/長方形 818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0" name="テキスト ボックス 819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21" name="テキスト ボックス 820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822" name="テキスト ボックス 821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23" name="グループ化 822"/>
          <p:cNvGrpSpPr/>
          <p:nvPr/>
        </p:nvGrpSpPr>
        <p:grpSpPr>
          <a:xfrm>
            <a:off x="5778475" y="9488239"/>
            <a:ext cx="710929" cy="827013"/>
            <a:chOff x="452341" y="4770636"/>
            <a:chExt cx="710929" cy="827013"/>
          </a:xfrm>
        </p:grpSpPr>
        <p:sp>
          <p:nvSpPr>
            <p:cNvPr id="824" name="正方形/長方形 823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825" name="正方形/長方形 824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6" name="テキスト ボックス 825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27" name="テキスト ボックス 826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828" name="テキスト ボックス 827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29" name="グループ化 828"/>
          <p:cNvGrpSpPr/>
          <p:nvPr/>
        </p:nvGrpSpPr>
        <p:grpSpPr>
          <a:xfrm>
            <a:off x="6444897" y="9488239"/>
            <a:ext cx="710929" cy="827013"/>
            <a:chOff x="452341" y="4770636"/>
            <a:chExt cx="710929" cy="827013"/>
          </a:xfrm>
        </p:grpSpPr>
        <p:sp>
          <p:nvSpPr>
            <p:cNvPr id="830" name="正方形/長方形 829"/>
            <p:cNvSpPr/>
            <p:nvPr/>
          </p:nvSpPr>
          <p:spPr>
            <a:xfrm>
              <a:off x="452341" y="4770636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831" name="正方形/長方形 830"/>
            <p:cNvSpPr/>
            <p:nvPr/>
          </p:nvSpPr>
          <p:spPr>
            <a:xfrm>
              <a:off x="506930" y="4828355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2" name="テキスト ボックス 831"/>
            <p:cNvSpPr txBox="1"/>
            <p:nvPr/>
          </p:nvSpPr>
          <p:spPr>
            <a:xfrm>
              <a:off x="770214" y="4773811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33" name="テキスト ボックス 832"/>
            <p:cNvSpPr txBox="1"/>
            <p:nvPr/>
          </p:nvSpPr>
          <p:spPr>
            <a:xfrm>
              <a:off x="502773" y="5428372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834" name="テキスト ボックス 833"/>
            <p:cNvSpPr txBox="1"/>
            <p:nvPr/>
          </p:nvSpPr>
          <p:spPr>
            <a:xfrm>
              <a:off x="475406" y="4778397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55" name="グループ化 954"/>
          <p:cNvGrpSpPr/>
          <p:nvPr/>
        </p:nvGrpSpPr>
        <p:grpSpPr>
          <a:xfrm>
            <a:off x="405483" y="4898110"/>
            <a:ext cx="752699" cy="859334"/>
            <a:chOff x="405483" y="954212"/>
            <a:chExt cx="752699" cy="859334"/>
          </a:xfrm>
        </p:grpSpPr>
        <p:sp>
          <p:nvSpPr>
            <p:cNvPr id="956" name="正方形/長方形 95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957" name="正方形/長方形 95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8" name="テキスト ボックス 95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9" name="テキスト ボックス 95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960" name="テキスト ボックス 95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61" name="グループ化 960"/>
          <p:cNvGrpSpPr/>
          <p:nvPr/>
        </p:nvGrpSpPr>
        <p:grpSpPr>
          <a:xfrm>
            <a:off x="1072160" y="4898110"/>
            <a:ext cx="752699" cy="859334"/>
            <a:chOff x="405483" y="954212"/>
            <a:chExt cx="752699" cy="859334"/>
          </a:xfrm>
        </p:grpSpPr>
        <p:sp>
          <p:nvSpPr>
            <p:cNvPr id="962" name="正方形/長方形 96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963" name="正方形/長方形 96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4" name="テキスト ボックス 96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65" name="テキスト ボックス 96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966" name="テキスト ボックス 96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67" name="グループ化 966"/>
          <p:cNvGrpSpPr/>
          <p:nvPr/>
        </p:nvGrpSpPr>
        <p:grpSpPr>
          <a:xfrm>
            <a:off x="1733477" y="4898110"/>
            <a:ext cx="752699" cy="859334"/>
            <a:chOff x="405483" y="954212"/>
            <a:chExt cx="752699" cy="859334"/>
          </a:xfrm>
        </p:grpSpPr>
        <p:sp>
          <p:nvSpPr>
            <p:cNvPr id="968" name="正方形/長方形 96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969" name="正方形/長方形 96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0" name="テキスト ボックス 96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71" name="テキスト ボックス 97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972" name="テキスト ボックス 97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73" name="グループ化 972"/>
          <p:cNvGrpSpPr/>
          <p:nvPr/>
        </p:nvGrpSpPr>
        <p:grpSpPr>
          <a:xfrm>
            <a:off x="2400749" y="4898110"/>
            <a:ext cx="752699" cy="859334"/>
            <a:chOff x="405483" y="954212"/>
            <a:chExt cx="752699" cy="859334"/>
          </a:xfrm>
        </p:grpSpPr>
        <p:sp>
          <p:nvSpPr>
            <p:cNvPr id="974" name="正方形/長方形 97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975" name="正方形/長方形 97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6" name="テキスト ボックス 97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77" name="テキスト ボックス 97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978" name="テキスト ボックス 97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79" name="グループ化 978"/>
          <p:cNvGrpSpPr/>
          <p:nvPr/>
        </p:nvGrpSpPr>
        <p:grpSpPr>
          <a:xfrm>
            <a:off x="3062066" y="4898110"/>
            <a:ext cx="752699" cy="859334"/>
            <a:chOff x="405483" y="954212"/>
            <a:chExt cx="752699" cy="859334"/>
          </a:xfrm>
        </p:grpSpPr>
        <p:sp>
          <p:nvSpPr>
            <p:cNvPr id="980" name="正方形/長方形 97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981" name="正方形/長方形 98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2" name="テキスト ボックス 98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3" name="テキスト ボックス 98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984" name="テキスト ボックス 98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85" name="グループ化 984"/>
          <p:cNvGrpSpPr/>
          <p:nvPr/>
        </p:nvGrpSpPr>
        <p:grpSpPr>
          <a:xfrm>
            <a:off x="3723383" y="4898110"/>
            <a:ext cx="752699" cy="859334"/>
            <a:chOff x="405483" y="954212"/>
            <a:chExt cx="752699" cy="859334"/>
          </a:xfrm>
        </p:grpSpPr>
        <p:sp>
          <p:nvSpPr>
            <p:cNvPr id="986" name="正方形/長方形 985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987" name="正方形/長方形 986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8" name="テキスト ボックス 987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9" name="テキスト ボックス 988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990" name="テキスト ボックス 989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91" name="グループ化 990"/>
          <p:cNvGrpSpPr/>
          <p:nvPr/>
        </p:nvGrpSpPr>
        <p:grpSpPr>
          <a:xfrm>
            <a:off x="4393150" y="4898110"/>
            <a:ext cx="752699" cy="859334"/>
            <a:chOff x="405483" y="954212"/>
            <a:chExt cx="752699" cy="859334"/>
          </a:xfrm>
        </p:grpSpPr>
        <p:sp>
          <p:nvSpPr>
            <p:cNvPr id="992" name="正方形/長方形 991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993" name="正方形/長方形 992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4" name="テキスト ボックス 993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95" name="テキスト ボックス 994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996" name="テキスト ボックス 995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97" name="グループ化 996"/>
          <p:cNvGrpSpPr/>
          <p:nvPr/>
        </p:nvGrpSpPr>
        <p:grpSpPr>
          <a:xfrm>
            <a:off x="5054467" y="4898110"/>
            <a:ext cx="752699" cy="859334"/>
            <a:chOff x="405483" y="954212"/>
            <a:chExt cx="752699" cy="859334"/>
          </a:xfrm>
        </p:grpSpPr>
        <p:sp>
          <p:nvSpPr>
            <p:cNvPr id="998" name="正方形/長方形 997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999" name="正方形/長方形 998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0" name="テキスト ボックス 999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01" name="テキスト ボックス 1000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1002" name="テキスト ボックス 1001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03" name="グループ化 1002"/>
          <p:cNvGrpSpPr/>
          <p:nvPr/>
        </p:nvGrpSpPr>
        <p:grpSpPr>
          <a:xfrm>
            <a:off x="5715784" y="4898110"/>
            <a:ext cx="752699" cy="859334"/>
            <a:chOff x="405483" y="954212"/>
            <a:chExt cx="752699" cy="859334"/>
          </a:xfrm>
        </p:grpSpPr>
        <p:sp>
          <p:nvSpPr>
            <p:cNvPr id="1004" name="正方形/長方形 1003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1005" name="正方形/長方形 1004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6" name="テキスト ボックス 1005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07" name="テキスト ボックス 1006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1008" name="テキスト ボックス 1007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09" name="グループ化 1008"/>
          <p:cNvGrpSpPr/>
          <p:nvPr/>
        </p:nvGrpSpPr>
        <p:grpSpPr>
          <a:xfrm>
            <a:off x="6377101" y="4898110"/>
            <a:ext cx="752699" cy="859334"/>
            <a:chOff x="405483" y="954212"/>
            <a:chExt cx="752699" cy="859334"/>
          </a:xfrm>
        </p:grpSpPr>
        <p:sp>
          <p:nvSpPr>
            <p:cNvPr id="1010" name="正方形/長方形 1009"/>
            <p:cNvSpPr/>
            <p:nvPr/>
          </p:nvSpPr>
          <p:spPr>
            <a:xfrm>
              <a:off x="452341" y="954212"/>
              <a:ext cx="666000" cy="81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1011" name="正方形/長方形 1010"/>
            <p:cNvSpPr/>
            <p:nvPr/>
          </p:nvSpPr>
          <p:spPr>
            <a:xfrm>
              <a:off x="506930" y="1011931"/>
              <a:ext cx="559870" cy="703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2" name="テキスト ボックス 1011"/>
            <p:cNvSpPr txBox="1"/>
            <p:nvPr/>
          </p:nvSpPr>
          <p:spPr>
            <a:xfrm>
              <a:off x="405483" y="1536547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3" name="テキスト ボックス 1012"/>
            <p:cNvSpPr txBox="1"/>
            <p:nvPr/>
          </p:nvSpPr>
          <p:spPr>
            <a:xfrm>
              <a:off x="588795" y="964650"/>
              <a:ext cx="56938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5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パステル郵便</a:t>
              </a:r>
            </a:p>
          </p:txBody>
        </p:sp>
        <p:sp>
          <p:nvSpPr>
            <p:cNvPr id="1014" name="テキスト ボックス 1013"/>
            <p:cNvSpPr txBox="1"/>
            <p:nvPr/>
          </p:nvSpPr>
          <p:spPr>
            <a:xfrm>
              <a:off x="618494" y="1589070"/>
              <a:ext cx="47641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Nippon</a:t>
              </a:r>
              <a:endPara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15" name="テキスト ボックス 1014"/>
          <p:cNvSpPr txBox="1"/>
          <p:nvPr/>
        </p:nvSpPr>
        <p:spPr>
          <a:xfrm>
            <a:off x="3116341" y="1340599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sz="14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円切手</a:t>
            </a:r>
          </a:p>
        </p:txBody>
      </p:sp>
      <p:sp>
        <p:nvSpPr>
          <p:cNvPr id="1016" name="テキスト ボックス 1015"/>
          <p:cNvSpPr txBox="1"/>
          <p:nvPr/>
        </p:nvSpPr>
        <p:spPr>
          <a:xfrm>
            <a:off x="3116341" y="5915772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r>
              <a:rPr kumimoji="1" lang="ja-JP" altLang="en-US" sz="14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円切手</a:t>
            </a:r>
          </a:p>
        </p:txBody>
      </p:sp>
      <p:sp>
        <p:nvSpPr>
          <p:cNvPr id="1017" name="正方形/長方形 1016"/>
          <p:cNvSpPr/>
          <p:nvPr/>
        </p:nvSpPr>
        <p:spPr>
          <a:xfrm>
            <a:off x="576734" y="626247"/>
            <a:ext cx="559870" cy="7037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19" name="直線コネクタ 1018"/>
          <p:cNvCxnSpPr/>
          <p:nvPr/>
        </p:nvCxnSpPr>
        <p:spPr>
          <a:xfrm>
            <a:off x="1137124" y="626247"/>
            <a:ext cx="1724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直線コネクタ 1019"/>
          <p:cNvCxnSpPr/>
          <p:nvPr/>
        </p:nvCxnSpPr>
        <p:spPr>
          <a:xfrm>
            <a:off x="1137124" y="1330007"/>
            <a:ext cx="1724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1" name="直線コネクタ 1020"/>
          <p:cNvCxnSpPr/>
          <p:nvPr/>
        </p:nvCxnSpPr>
        <p:spPr>
          <a:xfrm>
            <a:off x="1223330" y="626247"/>
            <a:ext cx="0" cy="7037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直線コネクタ 1026"/>
          <p:cNvCxnSpPr/>
          <p:nvPr/>
        </p:nvCxnSpPr>
        <p:spPr>
          <a:xfrm flipV="1">
            <a:off x="577920" y="484348"/>
            <a:ext cx="0" cy="1413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直線コネクタ 1028"/>
          <p:cNvCxnSpPr/>
          <p:nvPr/>
        </p:nvCxnSpPr>
        <p:spPr>
          <a:xfrm flipV="1">
            <a:off x="1136573" y="484348"/>
            <a:ext cx="0" cy="1413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直線コネクタ 1029"/>
          <p:cNvCxnSpPr/>
          <p:nvPr/>
        </p:nvCxnSpPr>
        <p:spPr>
          <a:xfrm>
            <a:off x="577920" y="555033"/>
            <a:ext cx="5592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テキスト ボックス 1033"/>
          <p:cNvSpPr txBox="1"/>
          <p:nvPr/>
        </p:nvSpPr>
        <p:spPr>
          <a:xfrm>
            <a:off x="1163846" y="861611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1.96cm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5" name="テキスト ボックス 1034"/>
          <p:cNvSpPr txBox="1"/>
          <p:nvPr/>
        </p:nvSpPr>
        <p:spPr>
          <a:xfrm>
            <a:off x="516605" y="292323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1.56cm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225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52239" y="149326"/>
            <a:ext cx="526579" cy="516854"/>
          </a:xfrm>
          <a:prstGeom prst="roundRect">
            <a:avLst/>
          </a:prstGeom>
          <a:noFill/>
          <a:ln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865343" y="962207"/>
            <a:ext cx="6336704" cy="9145016"/>
          </a:xfrm>
          <a:prstGeom prst="rect">
            <a:avLst/>
          </a:prstGeom>
          <a:solidFill>
            <a:srgbClr val="DE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台形 4"/>
          <p:cNvSpPr/>
          <p:nvPr/>
        </p:nvSpPr>
        <p:spPr>
          <a:xfrm>
            <a:off x="900311" y="499517"/>
            <a:ext cx="6336704" cy="462690"/>
          </a:xfrm>
          <a:prstGeom prst="trapezoid">
            <a:avLst>
              <a:gd name="adj" fmla="val 44484"/>
            </a:avLst>
          </a:prstGeom>
          <a:solidFill>
            <a:srgbClr val="DE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台形 5"/>
          <p:cNvSpPr/>
          <p:nvPr/>
        </p:nvSpPr>
        <p:spPr>
          <a:xfrm rot="16200000">
            <a:off x="-3903542" y="5303370"/>
            <a:ext cx="9145016" cy="462690"/>
          </a:xfrm>
          <a:prstGeom prst="trapezoid">
            <a:avLst>
              <a:gd name="adj" fmla="val 44484"/>
            </a:avLst>
          </a:prstGeom>
          <a:solidFill>
            <a:srgbClr val="DE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台形 7"/>
          <p:cNvSpPr/>
          <p:nvPr/>
        </p:nvSpPr>
        <p:spPr>
          <a:xfrm flipV="1">
            <a:off x="900311" y="10107223"/>
            <a:ext cx="6336704" cy="462690"/>
          </a:xfrm>
          <a:prstGeom prst="trapezoid">
            <a:avLst>
              <a:gd name="adj" fmla="val 44484"/>
            </a:avLst>
          </a:prstGeom>
          <a:solidFill>
            <a:srgbClr val="DE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41392" y="149326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郵便バッグ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9107" y="221415"/>
            <a:ext cx="518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</a:t>
            </a:r>
          </a:p>
        </p:txBody>
      </p:sp>
      <p:grpSp>
        <p:nvGrpSpPr>
          <p:cNvPr id="14" name="グループ化 13"/>
          <p:cNvGrpSpPr/>
          <p:nvPr/>
        </p:nvGrpSpPr>
        <p:grpSpPr>
          <a:xfrm rot="5400000">
            <a:off x="2938024" y="4866356"/>
            <a:ext cx="1905000" cy="1336721"/>
            <a:chOff x="-1980009" y="2103120"/>
            <a:chExt cx="1905000" cy="1336721"/>
          </a:xfrm>
        </p:grpSpPr>
        <p:sp>
          <p:nvSpPr>
            <p:cNvPr id="13" name="正方形/長方形 12"/>
            <p:cNvSpPr/>
            <p:nvPr/>
          </p:nvSpPr>
          <p:spPr>
            <a:xfrm>
              <a:off x="-1980009" y="2103120"/>
              <a:ext cx="1905000" cy="259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-1980009" y="2498770"/>
              <a:ext cx="1905000" cy="259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5400000">
              <a:off x="-1406229" y="2931583"/>
              <a:ext cx="757437" cy="259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 rot="5400000">
            <a:off x="442561" y="7949464"/>
            <a:ext cx="2723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60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はなこ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 rot="5400000">
            <a:off x="3441687" y="5116707"/>
            <a:ext cx="30572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0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ゆうびん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6732959" y="138626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732959" y="9451156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 rot="10468154">
            <a:off x="2229817" y="1517018"/>
            <a:ext cx="1096970" cy="1072540"/>
            <a:chOff x="-3514880" y="1149049"/>
            <a:chExt cx="3676938" cy="3595050"/>
          </a:xfrm>
        </p:grpSpPr>
        <p:sp>
          <p:nvSpPr>
            <p:cNvPr id="22" name="円/楕円 21"/>
            <p:cNvSpPr/>
            <p:nvPr/>
          </p:nvSpPr>
          <p:spPr>
            <a:xfrm>
              <a:off x="-2052017" y="2538388"/>
              <a:ext cx="720080" cy="720080"/>
            </a:xfrm>
            <a:prstGeom prst="ellipse">
              <a:avLst/>
            </a:prstGeom>
            <a:solidFill>
              <a:srgbClr val="FFE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涙形 22"/>
            <p:cNvSpPr/>
            <p:nvPr/>
          </p:nvSpPr>
          <p:spPr>
            <a:xfrm rot="5878593">
              <a:off x="-3057770" y="1213338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涙形 23"/>
            <p:cNvSpPr/>
            <p:nvPr/>
          </p:nvSpPr>
          <p:spPr>
            <a:xfrm rot="10190295">
              <a:off x="-1599380" y="1149049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涙形 24"/>
            <p:cNvSpPr/>
            <p:nvPr/>
          </p:nvSpPr>
          <p:spPr>
            <a:xfrm rot="14449299">
              <a:off x="-990070" y="2562385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涙形 25"/>
            <p:cNvSpPr/>
            <p:nvPr/>
          </p:nvSpPr>
          <p:spPr>
            <a:xfrm rot="18307451">
              <a:off x="-2084453" y="3591971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涙形 26"/>
            <p:cNvSpPr/>
            <p:nvPr/>
          </p:nvSpPr>
          <p:spPr>
            <a:xfrm rot="1442933">
              <a:off x="-3514880" y="2723140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 rot="11329701">
            <a:off x="1476188" y="2346377"/>
            <a:ext cx="653326" cy="638776"/>
            <a:chOff x="-3514880" y="1149049"/>
            <a:chExt cx="3676938" cy="3595050"/>
          </a:xfrm>
        </p:grpSpPr>
        <p:sp>
          <p:nvSpPr>
            <p:cNvPr id="29" name="円/楕円 28"/>
            <p:cNvSpPr/>
            <p:nvPr/>
          </p:nvSpPr>
          <p:spPr>
            <a:xfrm>
              <a:off x="-2052017" y="2538388"/>
              <a:ext cx="720080" cy="720080"/>
            </a:xfrm>
            <a:prstGeom prst="ellipse">
              <a:avLst/>
            </a:prstGeom>
            <a:solidFill>
              <a:srgbClr val="FFE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涙形 29"/>
            <p:cNvSpPr/>
            <p:nvPr/>
          </p:nvSpPr>
          <p:spPr>
            <a:xfrm rot="5878593">
              <a:off x="-3057770" y="1213338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涙形 30"/>
            <p:cNvSpPr/>
            <p:nvPr/>
          </p:nvSpPr>
          <p:spPr>
            <a:xfrm rot="10190295">
              <a:off x="-1599380" y="1149049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涙形 31"/>
            <p:cNvSpPr/>
            <p:nvPr/>
          </p:nvSpPr>
          <p:spPr>
            <a:xfrm rot="14449299">
              <a:off x="-990070" y="2562385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涙形 32"/>
            <p:cNvSpPr/>
            <p:nvPr/>
          </p:nvSpPr>
          <p:spPr>
            <a:xfrm rot="18307451">
              <a:off x="-2084453" y="3591971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涙形 33"/>
            <p:cNvSpPr/>
            <p:nvPr/>
          </p:nvSpPr>
          <p:spPr>
            <a:xfrm rot="1442933">
              <a:off x="-3514880" y="2723140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 rot="9788904">
            <a:off x="1566371" y="1480848"/>
            <a:ext cx="476200" cy="465595"/>
            <a:chOff x="-3514880" y="1149049"/>
            <a:chExt cx="3676938" cy="3595050"/>
          </a:xfrm>
        </p:grpSpPr>
        <p:sp>
          <p:nvSpPr>
            <p:cNvPr id="37" name="円/楕円 36"/>
            <p:cNvSpPr/>
            <p:nvPr/>
          </p:nvSpPr>
          <p:spPr>
            <a:xfrm>
              <a:off x="-2052017" y="2538388"/>
              <a:ext cx="720080" cy="720080"/>
            </a:xfrm>
            <a:prstGeom prst="ellipse">
              <a:avLst/>
            </a:prstGeom>
            <a:solidFill>
              <a:srgbClr val="FFE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涙形 37"/>
            <p:cNvSpPr/>
            <p:nvPr/>
          </p:nvSpPr>
          <p:spPr>
            <a:xfrm rot="5878593">
              <a:off x="-3057770" y="1213338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涙形 38"/>
            <p:cNvSpPr/>
            <p:nvPr/>
          </p:nvSpPr>
          <p:spPr>
            <a:xfrm rot="10190295">
              <a:off x="-1599380" y="1149049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涙形 39"/>
            <p:cNvSpPr/>
            <p:nvPr/>
          </p:nvSpPr>
          <p:spPr>
            <a:xfrm rot="14449299">
              <a:off x="-990070" y="2562385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涙形 40"/>
            <p:cNvSpPr/>
            <p:nvPr/>
          </p:nvSpPr>
          <p:spPr>
            <a:xfrm rot="18307451">
              <a:off x="-2084453" y="3591971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涙形 41"/>
            <p:cNvSpPr/>
            <p:nvPr/>
          </p:nvSpPr>
          <p:spPr>
            <a:xfrm rot="1442933">
              <a:off x="-3514880" y="2723140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" name="グループ化 42"/>
          <p:cNvGrpSpPr/>
          <p:nvPr/>
        </p:nvGrpSpPr>
        <p:grpSpPr>
          <a:xfrm rot="9481942">
            <a:off x="1427746" y="3291443"/>
            <a:ext cx="476200" cy="465595"/>
            <a:chOff x="-3514880" y="1149049"/>
            <a:chExt cx="3676938" cy="3595050"/>
          </a:xfrm>
        </p:grpSpPr>
        <p:sp>
          <p:nvSpPr>
            <p:cNvPr id="44" name="円/楕円 43"/>
            <p:cNvSpPr/>
            <p:nvPr/>
          </p:nvSpPr>
          <p:spPr>
            <a:xfrm>
              <a:off x="-2052017" y="2538388"/>
              <a:ext cx="720080" cy="720080"/>
            </a:xfrm>
            <a:prstGeom prst="ellipse">
              <a:avLst/>
            </a:prstGeom>
            <a:solidFill>
              <a:srgbClr val="FFE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涙形 44"/>
            <p:cNvSpPr/>
            <p:nvPr/>
          </p:nvSpPr>
          <p:spPr>
            <a:xfrm rot="5878593">
              <a:off x="-3057770" y="1213338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涙形 45"/>
            <p:cNvSpPr/>
            <p:nvPr/>
          </p:nvSpPr>
          <p:spPr>
            <a:xfrm rot="10190295">
              <a:off x="-1599380" y="1149049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涙形 46"/>
            <p:cNvSpPr/>
            <p:nvPr/>
          </p:nvSpPr>
          <p:spPr>
            <a:xfrm rot="14449299">
              <a:off x="-990070" y="2562385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涙形 47"/>
            <p:cNvSpPr/>
            <p:nvPr/>
          </p:nvSpPr>
          <p:spPr>
            <a:xfrm rot="18307451">
              <a:off x="-2084453" y="3591971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涙形 48"/>
            <p:cNvSpPr/>
            <p:nvPr/>
          </p:nvSpPr>
          <p:spPr>
            <a:xfrm rot="1442933">
              <a:off x="-3514880" y="2723140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 rot="11687842">
            <a:off x="3523754" y="1408125"/>
            <a:ext cx="476200" cy="465595"/>
            <a:chOff x="-3514880" y="1149049"/>
            <a:chExt cx="3676938" cy="3595050"/>
          </a:xfrm>
        </p:grpSpPr>
        <p:sp>
          <p:nvSpPr>
            <p:cNvPr id="51" name="円/楕円 50"/>
            <p:cNvSpPr/>
            <p:nvPr/>
          </p:nvSpPr>
          <p:spPr>
            <a:xfrm>
              <a:off x="-2052017" y="2538388"/>
              <a:ext cx="720080" cy="720080"/>
            </a:xfrm>
            <a:prstGeom prst="ellipse">
              <a:avLst/>
            </a:prstGeom>
            <a:solidFill>
              <a:srgbClr val="FFE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涙形 51"/>
            <p:cNvSpPr/>
            <p:nvPr/>
          </p:nvSpPr>
          <p:spPr>
            <a:xfrm rot="5878593">
              <a:off x="-3057770" y="1213338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涙形 52"/>
            <p:cNvSpPr/>
            <p:nvPr/>
          </p:nvSpPr>
          <p:spPr>
            <a:xfrm rot="10190295">
              <a:off x="-1599380" y="1149049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涙形 53"/>
            <p:cNvSpPr/>
            <p:nvPr/>
          </p:nvSpPr>
          <p:spPr>
            <a:xfrm rot="14449299">
              <a:off x="-990070" y="2562385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涙形 54"/>
            <p:cNvSpPr/>
            <p:nvPr/>
          </p:nvSpPr>
          <p:spPr>
            <a:xfrm rot="18307451">
              <a:off x="-2084453" y="3591971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涙形 55"/>
            <p:cNvSpPr/>
            <p:nvPr/>
          </p:nvSpPr>
          <p:spPr>
            <a:xfrm rot="1442933">
              <a:off x="-3514880" y="2723140"/>
              <a:ext cx="1152128" cy="1152128"/>
            </a:xfrm>
            <a:prstGeom prst="teardrop">
              <a:avLst/>
            </a:prstGeom>
            <a:solidFill>
              <a:srgbClr val="FF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33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00311" y="920841"/>
            <a:ext cx="6336704" cy="9145016"/>
          </a:xfrm>
          <a:prstGeom prst="rect">
            <a:avLst/>
          </a:prstGeom>
          <a:solidFill>
            <a:srgbClr val="DE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台形 4"/>
          <p:cNvSpPr/>
          <p:nvPr/>
        </p:nvSpPr>
        <p:spPr>
          <a:xfrm>
            <a:off x="900311" y="9603167"/>
            <a:ext cx="6336704" cy="462690"/>
          </a:xfrm>
          <a:prstGeom prst="trapezoid">
            <a:avLst>
              <a:gd name="adj" fmla="val 44484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台形 7"/>
          <p:cNvSpPr/>
          <p:nvPr/>
        </p:nvSpPr>
        <p:spPr>
          <a:xfrm flipV="1">
            <a:off x="900311" y="922746"/>
            <a:ext cx="6336704" cy="462690"/>
          </a:xfrm>
          <a:prstGeom prst="trapezoid">
            <a:avLst>
              <a:gd name="adj" fmla="val 44484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台形 5"/>
          <p:cNvSpPr/>
          <p:nvPr/>
        </p:nvSpPr>
        <p:spPr>
          <a:xfrm rot="16200000" flipH="1" flipV="1">
            <a:off x="-3440851" y="5262004"/>
            <a:ext cx="9145016" cy="462690"/>
          </a:xfrm>
          <a:prstGeom prst="trapezoid">
            <a:avLst>
              <a:gd name="adj" fmla="val 44484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52239" y="149326"/>
            <a:ext cx="526579" cy="516854"/>
          </a:xfrm>
          <a:prstGeom prst="roundRect">
            <a:avLst/>
          </a:prstGeom>
          <a:noFill/>
          <a:ln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9107" y="221415"/>
            <a:ext cx="518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99524" y="1025960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6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のりしろ①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9524" y="9706381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6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のりしろ</a:t>
            </a:r>
            <a:r>
              <a:rPr lang="ja-JP" altLang="en-US" sz="1400" b="1" spc="6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endParaRPr kumimoji="1" lang="ja-JP" altLang="en-US" sz="1400" b="1" spc="6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391576" y="5339460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6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のりしろ③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41392" y="149326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spc="600" dirty="0">
                <a:solidFill>
                  <a:srgbClr val="DE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郵便バッグ</a:t>
            </a:r>
          </a:p>
        </p:txBody>
      </p:sp>
    </p:spTree>
    <p:extLst>
      <p:ext uri="{BB962C8B-B14F-4D97-AF65-F5344CB8AC3E}">
        <p14:creationId xmlns:p14="http://schemas.microsoft.com/office/powerpoint/2010/main" val="120835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464</Words>
  <Application>Microsoft Office PowerPoint</Application>
  <PresentationFormat>ユーザー設定</PresentationFormat>
  <Paragraphs>468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八木 侑子</dc:creator>
  <cp:lastModifiedBy>八木 侑子</cp:lastModifiedBy>
  <cp:revision>33</cp:revision>
  <cp:lastPrinted>2017-11-09T12:45:38Z</cp:lastPrinted>
  <dcterms:created xsi:type="dcterms:W3CDTF">2017-10-27T01:29:19Z</dcterms:created>
  <dcterms:modified xsi:type="dcterms:W3CDTF">2017-11-09T12:47:13Z</dcterms:modified>
</cp:coreProperties>
</file>