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6858000" cy="9906000" type="A4"/>
  <p:notesSz cx="6858000" cy="9144000"/>
  <p:defaultTextStyle>
    <a:defPPr>
      <a:defRPr lang="ja-JP"/>
    </a:defPPr>
    <a:lvl1pPr marL="0" algn="l" defTabSz="819980" rtl="0" eaLnBrk="1" latinLnBrk="0" hangingPunct="1">
      <a:defRPr kumimoji="1" sz="1600" kern="1200">
        <a:solidFill>
          <a:schemeClr val="tx1"/>
        </a:solidFill>
        <a:latin typeface="+mn-lt"/>
        <a:ea typeface="+mn-ea"/>
        <a:cs typeface="+mn-cs"/>
      </a:defRPr>
    </a:lvl1pPr>
    <a:lvl2pPr marL="409990" algn="l" defTabSz="819980" rtl="0" eaLnBrk="1" latinLnBrk="0" hangingPunct="1">
      <a:defRPr kumimoji="1" sz="1600" kern="1200">
        <a:solidFill>
          <a:schemeClr val="tx1"/>
        </a:solidFill>
        <a:latin typeface="+mn-lt"/>
        <a:ea typeface="+mn-ea"/>
        <a:cs typeface="+mn-cs"/>
      </a:defRPr>
    </a:lvl2pPr>
    <a:lvl3pPr marL="819980" algn="l" defTabSz="819980" rtl="0" eaLnBrk="1" latinLnBrk="0" hangingPunct="1">
      <a:defRPr kumimoji="1" sz="1600" kern="1200">
        <a:solidFill>
          <a:schemeClr val="tx1"/>
        </a:solidFill>
        <a:latin typeface="+mn-lt"/>
        <a:ea typeface="+mn-ea"/>
        <a:cs typeface="+mn-cs"/>
      </a:defRPr>
    </a:lvl3pPr>
    <a:lvl4pPr marL="1229971" algn="l" defTabSz="819980" rtl="0" eaLnBrk="1" latinLnBrk="0" hangingPunct="1">
      <a:defRPr kumimoji="1" sz="1600" kern="1200">
        <a:solidFill>
          <a:schemeClr val="tx1"/>
        </a:solidFill>
        <a:latin typeface="+mn-lt"/>
        <a:ea typeface="+mn-ea"/>
        <a:cs typeface="+mn-cs"/>
      </a:defRPr>
    </a:lvl4pPr>
    <a:lvl5pPr marL="1639961" algn="l" defTabSz="819980" rtl="0" eaLnBrk="1" latinLnBrk="0" hangingPunct="1">
      <a:defRPr kumimoji="1" sz="1600" kern="1200">
        <a:solidFill>
          <a:schemeClr val="tx1"/>
        </a:solidFill>
        <a:latin typeface="+mn-lt"/>
        <a:ea typeface="+mn-ea"/>
        <a:cs typeface="+mn-cs"/>
      </a:defRPr>
    </a:lvl5pPr>
    <a:lvl6pPr marL="2049951" algn="l" defTabSz="819980" rtl="0" eaLnBrk="1" latinLnBrk="0" hangingPunct="1">
      <a:defRPr kumimoji="1" sz="1600" kern="1200">
        <a:solidFill>
          <a:schemeClr val="tx1"/>
        </a:solidFill>
        <a:latin typeface="+mn-lt"/>
        <a:ea typeface="+mn-ea"/>
        <a:cs typeface="+mn-cs"/>
      </a:defRPr>
    </a:lvl6pPr>
    <a:lvl7pPr marL="2459941" algn="l" defTabSz="819980" rtl="0" eaLnBrk="1" latinLnBrk="0" hangingPunct="1">
      <a:defRPr kumimoji="1" sz="1600" kern="1200">
        <a:solidFill>
          <a:schemeClr val="tx1"/>
        </a:solidFill>
        <a:latin typeface="+mn-lt"/>
        <a:ea typeface="+mn-ea"/>
        <a:cs typeface="+mn-cs"/>
      </a:defRPr>
    </a:lvl7pPr>
    <a:lvl8pPr marL="2869931" algn="l" defTabSz="819980" rtl="0" eaLnBrk="1" latinLnBrk="0" hangingPunct="1">
      <a:defRPr kumimoji="1" sz="1600" kern="1200">
        <a:solidFill>
          <a:schemeClr val="tx1"/>
        </a:solidFill>
        <a:latin typeface="+mn-lt"/>
        <a:ea typeface="+mn-ea"/>
        <a:cs typeface="+mn-cs"/>
      </a:defRPr>
    </a:lvl8pPr>
    <a:lvl9pPr marL="3279921" algn="l" defTabSz="819980" rtl="0" eaLnBrk="1" latinLnBrk="0" hangingPunct="1">
      <a:defRPr kumimoji="1"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21" autoAdjust="0"/>
    <p:restoredTop sz="97647" autoAdjust="0"/>
  </p:normalViewPr>
  <p:slideViewPr>
    <p:cSldViewPr>
      <p:cViewPr varScale="1">
        <p:scale>
          <a:sx n="78" d="100"/>
          <a:sy n="78" d="100"/>
        </p:scale>
        <p:origin x="2604"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09990" indent="0" algn="ctr">
              <a:buNone/>
              <a:defRPr>
                <a:solidFill>
                  <a:schemeClr val="tx1">
                    <a:tint val="75000"/>
                  </a:schemeClr>
                </a:solidFill>
              </a:defRPr>
            </a:lvl2pPr>
            <a:lvl3pPr marL="819980" indent="0" algn="ctr">
              <a:buNone/>
              <a:defRPr>
                <a:solidFill>
                  <a:schemeClr val="tx1">
                    <a:tint val="75000"/>
                  </a:schemeClr>
                </a:solidFill>
              </a:defRPr>
            </a:lvl3pPr>
            <a:lvl4pPr marL="1229971" indent="0" algn="ctr">
              <a:buNone/>
              <a:defRPr>
                <a:solidFill>
                  <a:schemeClr val="tx1">
                    <a:tint val="75000"/>
                  </a:schemeClr>
                </a:solidFill>
              </a:defRPr>
            </a:lvl4pPr>
            <a:lvl5pPr marL="1639961" indent="0" algn="ctr">
              <a:buNone/>
              <a:defRPr>
                <a:solidFill>
                  <a:schemeClr val="tx1">
                    <a:tint val="75000"/>
                  </a:schemeClr>
                </a:solidFill>
              </a:defRPr>
            </a:lvl5pPr>
            <a:lvl6pPr marL="2049951" indent="0" algn="ctr">
              <a:buNone/>
              <a:defRPr>
                <a:solidFill>
                  <a:schemeClr val="tx1">
                    <a:tint val="75000"/>
                  </a:schemeClr>
                </a:solidFill>
              </a:defRPr>
            </a:lvl6pPr>
            <a:lvl7pPr marL="2459941" indent="0" algn="ctr">
              <a:buNone/>
              <a:defRPr>
                <a:solidFill>
                  <a:schemeClr val="tx1">
                    <a:tint val="75000"/>
                  </a:schemeClr>
                </a:solidFill>
              </a:defRPr>
            </a:lvl7pPr>
            <a:lvl8pPr marL="2869931" indent="0" algn="ctr">
              <a:buNone/>
              <a:defRPr>
                <a:solidFill>
                  <a:schemeClr val="tx1">
                    <a:tint val="75000"/>
                  </a:schemeClr>
                </a:solidFill>
              </a:defRPr>
            </a:lvl8pPr>
            <a:lvl9pPr marL="327992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F56657-B4CF-4899-9C67-73F92E3E88E0}" type="datetimeFigureOut">
              <a:rPr kumimoji="1" lang="ja-JP" altLang="en-US" smtClean="0"/>
              <a:t>2017/3/6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215960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F56657-B4CF-4899-9C67-73F92E3E88E0}" type="datetimeFigureOut">
              <a:rPr kumimoji="1" lang="ja-JP" altLang="en-US" smtClean="0"/>
              <a:t>2017/3/6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389307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8" y="529702"/>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8" y="529702"/>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F56657-B4CF-4899-9C67-73F92E3E88E0}" type="datetimeFigureOut">
              <a:rPr kumimoji="1" lang="ja-JP" altLang="en-US" smtClean="0"/>
              <a:t>2017/3/6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364710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F56657-B4CF-4899-9C67-73F92E3E88E0}" type="datetimeFigureOut">
              <a:rPr kumimoji="1" lang="ja-JP" altLang="en-US" smtClean="0"/>
              <a:t>2017/3/6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722551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3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90"/>
            <a:ext cx="5829300" cy="2166935"/>
          </a:xfrm>
        </p:spPr>
        <p:txBody>
          <a:bodyPr anchor="b"/>
          <a:lstStyle>
            <a:lvl1pPr marL="0" indent="0">
              <a:buNone/>
              <a:defRPr sz="1800">
                <a:solidFill>
                  <a:schemeClr val="tx1">
                    <a:tint val="75000"/>
                  </a:schemeClr>
                </a:solidFill>
              </a:defRPr>
            </a:lvl1pPr>
            <a:lvl2pPr marL="409990" indent="0">
              <a:buNone/>
              <a:defRPr sz="1600">
                <a:solidFill>
                  <a:schemeClr val="tx1">
                    <a:tint val="75000"/>
                  </a:schemeClr>
                </a:solidFill>
              </a:defRPr>
            </a:lvl2pPr>
            <a:lvl3pPr marL="819980" indent="0">
              <a:buNone/>
              <a:defRPr sz="1400">
                <a:solidFill>
                  <a:schemeClr val="tx1">
                    <a:tint val="75000"/>
                  </a:schemeClr>
                </a:solidFill>
              </a:defRPr>
            </a:lvl3pPr>
            <a:lvl4pPr marL="1229971" indent="0">
              <a:buNone/>
              <a:defRPr sz="1300">
                <a:solidFill>
                  <a:schemeClr val="tx1">
                    <a:tint val="75000"/>
                  </a:schemeClr>
                </a:solidFill>
              </a:defRPr>
            </a:lvl4pPr>
            <a:lvl5pPr marL="1639961" indent="0">
              <a:buNone/>
              <a:defRPr sz="1300">
                <a:solidFill>
                  <a:schemeClr val="tx1">
                    <a:tint val="75000"/>
                  </a:schemeClr>
                </a:solidFill>
              </a:defRPr>
            </a:lvl5pPr>
            <a:lvl6pPr marL="2049951" indent="0">
              <a:buNone/>
              <a:defRPr sz="1300">
                <a:solidFill>
                  <a:schemeClr val="tx1">
                    <a:tint val="75000"/>
                  </a:schemeClr>
                </a:solidFill>
              </a:defRPr>
            </a:lvl6pPr>
            <a:lvl7pPr marL="2459941" indent="0">
              <a:buNone/>
              <a:defRPr sz="1300">
                <a:solidFill>
                  <a:schemeClr val="tx1">
                    <a:tint val="75000"/>
                  </a:schemeClr>
                </a:solidFill>
              </a:defRPr>
            </a:lvl7pPr>
            <a:lvl8pPr marL="2869931" indent="0">
              <a:buNone/>
              <a:defRPr sz="1300">
                <a:solidFill>
                  <a:schemeClr val="tx1">
                    <a:tint val="75000"/>
                  </a:schemeClr>
                </a:solidFill>
              </a:defRPr>
            </a:lvl8pPr>
            <a:lvl9pPr marL="3279921"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0F56657-B4CF-4899-9C67-73F92E3E88E0}" type="datetimeFigureOut">
              <a:rPr kumimoji="1" lang="ja-JP" altLang="en-US" smtClean="0"/>
              <a:t>2017/3/6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1468007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8" y="3081870"/>
            <a:ext cx="2257425" cy="8715906"/>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3" y="3081870"/>
            <a:ext cx="2257425" cy="8715906"/>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0F56657-B4CF-4899-9C67-73F92E3E88E0}" type="datetimeFigureOut">
              <a:rPr kumimoji="1" lang="ja-JP" altLang="en-US" smtClean="0"/>
              <a:t>2017/3/6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73566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8"/>
            <a:ext cx="3030141" cy="924102"/>
          </a:xfrm>
        </p:spPr>
        <p:txBody>
          <a:bodyPr anchor="b"/>
          <a:lstStyle>
            <a:lvl1pPr marL="0" indent="0">
              <a:buNone/>
              <a:defRPr sz="2200" b="1"/>
            </a:lvl1pPr>
            <a:lvl2pPr marL="409990" indent="0">
              <a:buNone/>
              <a:defRPr sz="1800" b="1"/>
            </a:lvl2pPr>
            <a:lvl3pPr marL="819980" indent="0">
              <a:buNone/>
              <a:defRPr sz="1600" b="1"/>
            </a:lvl3pPr>
            <a:lvl4pPr marL="1229971" indent="0">
              <a:buNone/>
              <a:defRPr sz="1400" b="1"/>
            </a:lvl4pPr>
            <a:lvl5pPr marL="1639961" indent="0">
              <a:buNone/>
              <a:defRPr sz="1400" b="1"/>
            </a:lvl5pPr>
            <a:lvl6pPr marL="2049951" indent="0">
              <a:buNone/>
              <a:defRPr sz="1400" b="1"/>
            </a:lvl6pPr>
            <a:lvl7pPr marL="2459941" indent="0">
              <a:buNone/>
              <a:defRPr sz="1400" b="1"/>
            </a:lvl7pPr>
            <a:lvl8pPr marL="2869931" indent="0">
              <a:buNone/>
              <a:defRPr sz="1400" b="1"/>
            </a:lvl8pPr>
            <a:lvl9pPr marL="3279921" indent="0">
              <a:buNone/>
              <a:defRPr sz="1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9"/>
            <a:ext cx="3030141" cy="5707417"/>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2" y="2217388"/>
            <a:ext cx="3031331" cy="924102"/>
          </a:xfrm>
        </p:spPr>
        <p:txBody>
          <a:bodyPr anchor="b"/>
          <a:lstStyle>
            <a:lvl1pPr marL="0" indent="0">
              <a:buNone/>
              <a:defRPr sz="2200" b="1"/>
            </a:lvl1pPr>
            <a:lvl2pPr marL="409990" indent="0">
              <a:buNone/>
              <a:defRPr sz="1800" b="1"/>
            </a:lvl2pPr>
            <a:lvl3pPr marL="819980" indent="0">
              <a:buNone/>
              <a:defRPr sz="1600" b="1"/>
            </a:lvl3pPr>
            <a:lvl4pPr marL="1229971" indent="0">
              <a:buNone/>
              <a:defRPr sz="1400" b="1"/>
            </a:lvl4pPr>
            <a:lvl5pPr marL="1639961" indent="0">
              <a:buNone/>
              <a:defRPr sz="1400" b="1"/>
            </a:lvl5pPr>
            <a:lvl6pPr marL="2049951" indent="0">
              <a:buNone/>
              <a:defRPr sz="1400" b="1"/>
            </a:lvl6pPr>
            <a:lvl7pPr marL="2459941" indent="0">
              <a:buNone/>
              <a:defRPr sz="1400" b="1"/>
            </a:lvl7pPr>
            <a:lvl8pPr marL="2869931" indent="0">
              <a:buNone/>
              <a:defRPr sz="1400" b="1"/>
            </a:lvl8pPr>
            <a:lvl9pPr marL="3279921" indent="0">
              <a:buNone/>
              <a:defRPr sz="1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2" y="3141489"/>
            <a:ext cx="3031331" cy="5707417"/>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F56657-B4CF-4899-9C67-73F92E3E88E0}" type="datetimeFigureOut">
              <a:rPr kumimoji="1" lang="ja-JP" altLang="en-US" smtClean="0"/>
              <a:t>2017/3/6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234401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F56657-B4CF-4899-9C67-73F92E3E88E0}" type="datetimeFigureOut">
              <a:rPr kumimoji="1" lang="ja-JP" altLang="en-US" smtClean="0"/>
              <a:t>2017/3/6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328963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F56657-B4CF-4899-9C67-73F92E3E88E0}" type="datetimeFigureOut">
              <a:rPr kumimoji="1" lang="ja-JP" altLang="en-US" smtClean="0"/>
              <a:t>2017/3/6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341679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1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09"/>
            <a:ext cx="3833813" cy="8454497"/>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72924"/>
            <a:ext cx="2256235" cy="6775980"/>
          </a:xfrm>
        </p:spPr>
        <p:txBody>
          <a:bodyPr/>
          <a:lstStyle>
            <a:lvl1pPr marL="0" indent="0">
              <a:buNone/>
              <a:defRPr sz="1300"/>
            </a:lvl1pPr>
            <a:lvl2pPr marL="409990" indent="0">
              <a:buNone/>
              <a:defRPr sz="1100"/>
            </a:lvl2pPr>
            <a:lvl3pPr marL="819980" indent="0">
              <a:buNone/>
              <a:defRPr sz="900"/>
            </a:lvl3pPr>
            <a:lvl4pPr marL="1229971" indent="0">
              <a:buNone/>
              <a:defRPr sz="800"/>
            </a:lvl4pPr>
            <a:lvl5pPr marL="1639961" indent="0">
              <a:buNone/>
              <a:defRPr sz="800"/>
            </a:lvl5pPr>
            <a:lvl6pPr marL="2049951" indent="0">
              <a:buNone/>
              <a:defRPr sz="800"/>
            </a:lvl6pPr>
            <a:lvl7pPr marL="2459941" indent="0">
              <a:buNone/>
              <a:defRPr sz="800"/>
            </a:lvl7pPr>
            <a:lvl8pPr marL="2869931" indent="0">
              <a:buNone/>
              <a:defRPr sz="800"/>
            </a:lvl8pPr>
            <a:lvl9pPr marL="3279921" indent="0">
              <a:buNone/>
              <a:defRPr sz="8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F56657-B4CF-4899-9C67-73F92E3E88E0}" type="datetimeFigureOut">
              <a:rPr kumimoji="1" lang="ja-JP" altLang="en-US" smtClean="0"/>
              <a:t>2017/3/6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294720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4"/>
            <a:ext cx="4114800" cy="818623"/>
          </a:xfrm>
        </p:spPr>
        <p:txBody>
          <a:bodyPr anchor="b"/>
          <a:lstStyle>
            <a:lvl1pPr algn="l">
              <a:defRPr sz="1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8"/>
            <a:ext cx="4114800" cy="5943600"/>
          </a:xfrm>
        </p:spPr>
        <p:txBody>
          <a:bodyPr/>
          <a:lstStyle>
            <a:lvl1pPr marL="0" indent="0">
              <a:buNone/>
              <a:defRPr sz="2900"/>
            </a:lvl1pPr>
            <a:lvl2pPr marL="409990" indent="0">
              <a:buNone/>
              <a:defRPr sz="2500"/>
            </a:lvl2pPr>
            <a:lvl3pPr marL="819980" indent="0">
              <a:buNone/>
              <a:defRPr sz="2200"/>
            </a:lvl3pPr>
            <a:lvl4pPr marL="1229971" indent="0">
              <a:buNone/>
              <a:defRPr sz="1800"/>
            </a:lvl4pPr>
            <a:lvl5pPr marL="1639961" indent="0">
              <a:buNone/>
              <a:defRPr sz="1800"/>
            </a:lvl5pPr>
            <a:lvl6pPr marL="2049951" indent="0">
              <a:buNone/>
              <a:defRPr sz="1800"/>
            </a:lvl6pPr>
            <a:lvl7pPr marL="2459941" indent="0">
              <a:buNone/>
              <a:defRPr sz="1800"/>
            </a:lvl7pPr>
            <a:lvl8pPr marL="2869931" indent="0">
              <a:buNone/>
              <a:defRPr sz="1800"/>
            </a:lvl8pPr>
            <a:lvl9pPr marL="3279921" indent="0">
              <a:buNone/>
              <a:defRPr sz="1800"/>
            </a:lvl9pPr>
          </a:lstStyle>
          <a:p>
            <a:endParaRPr kumimoji="1" lang="ja-JP" altLang="en-US"/>
          </a:p>
        </p:txBody>
      </p:sp>
      <p:sp>
        <p:nvSpPr>
          <p:cNvPr id="4" name="テキスト プレースホルダー 3"/>
          <p:cNvSpPr>
            <a:spLocks noGrp="1"/>
          </p:cNvSpPr>
          <p:nvPr>
            <p:ph type="body" sz="half" idx="2"/>
          </p:nvPr>
        </p:nvSpPr>
        <p:spPr>
          <a:xfrm>
            <a:off x="1344216" y="7752827"/>
            <a:ext cx="4114800" cy="1162577"/>
          </a:xfrm>
        </p:spPr>
        <p:txBody>
          <a:bodyPr/>
          <a:lstStyle>
            <a:lvl1pPr marL="0" indent="0">
              <a:buNone/>
              <a:defRPr sz="1300"/>
            </a:lvl1pPr>
            <a:lvl2pPr marL="409990" indent="0">
              <a:buNone/>
              <a:defRPr sz="1100"/>
            </a:lvl2pPr>
            <a:lvl3pPr marL="819980" indent="0">
              <a:buNone/>
              <a:defRPr sz="900"/>
            </a:lvl3pPr>
            <a:lvl4pPr marL="1229971" indent="0">
              <a:buNone/>
              <a:defRPr sz="800"/>
            </a:lvl4pPr>
            <a:lvl5pPr marL="1639961" indent="0">
              <a:buNone/>
              <a:defRPr sz="800"/>
            </a:lvl5pPr>
            <a:lvl6pPr marL="2049951" indent="0">
              <a:buNone/>
              <a:defRPr sz="800"/>
            </a:lvl6pPr>
            <a:lvl7pPr marL="2459941" indent="0">
              <a:buNone/>
              <a:defRPr sz="800"/>
            </a:lvl7pPr>
            <a:lvl8pPr marL="2869931" indent="0">
              <a:buNone/>
              <a:defRPr sz="800"/>
            </a:lvl8pPr>
            <a:lvl9pPr marL="3279921" indent="0">
              <a:buNone/>
              <a:defRPr sz="8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F56657-B4CF-4899-9C67-73F92E3E88E0}" type="datetimeFigureOut">
              <a:rPr kumimoji="1" lang="ja-JP" altLang="en-US" smtClean="0"/>
              <a:t>2017/3/6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13856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81998" tIns="40999" rIns="81998" bIns="40999"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4"/>
            <a:ext cx="6172200" cy="6537502"/>
          </a:xfrm>
          <a:prstGeom prst="rect">
            <a:avLst/>
          </a:prstGeom>
        </p:spPr>
        <p:txBody>
          <a:bodyPr vert="horz" lIns="81998" tIns="40999" rIns="81998" bIns="4099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8"/>
            <a:ext cx="1600200" cy="527401"/>
          </a:xfrm>
          <a:prstGeom prst="rect">
            <a:avLst/>
          </a:prstGeom>
        </p:spPr>
        <p:txBody>
          <a:bodyPr vert="horz" lIns="81998" tIns="40999" rIns="81998" bIns="40999" rtlCol="0" anchor="ctr"/>
          <a:lstStyle>
            <a:lvl1pPr algn="l">
              <a:defRPr sz="1100">
                <a:solidFill>
                  <a:schemeClr val="tx1">
                    <a:tint val="75000"/>
                  </a:schemeClr>
                </a:solidFill>
              </a:defRPr>
            </a:lvl1pPr>
          </a:lstStyle>
          <a:p>
            <a:fld id="{B0F56657-B4CF-4899-9C67-73F92E3E88E0}" type="datetimeFigureOut">
              <a:rPr kumimoji="1" lang="ja-JP" altLang="en-US" smtClean="0"/>
              <a:t>2017/3/6</a:t>
            </a:fld>
            <a:endParaRPr kumimoji="1" lang="ja-JP" altLang="en-US"/>
          </a:p>
        </p:txBody>
      </p:sp>
      <p:sp>
        <p:nvSpPr>
          <p:cNvPr id="5" name="フッター プレースホルダー 4"/>
          <p:cNvSpPr>
            <a:spLocks noGrp="1"/>
          </p:cNvSpPr>
          <p:nvPr>
            <p:ph type="ftr" sz="quarter" idx="3"/>
          </p:nvPr>
        </p:nvSpPr>
        <p:spPr>
          <a:xfrm>
            <a:off x="2343150" y="9181398"/>
            <a:ext cx="2171700" cy="527401"/>
          </a:xfrm>
          <a:prstGeom prst="rect">
            <a:avLst/>
          </a:prstGeom>
        </p:spPr>
        <p:txBody>
          <a:bodyPr vert="horz" lIns="81998" tIns="40999" rIns="81998" bIns="40999" rtlCol="0" anchor="ctr"/>
          <a:lstStyle>
            <a:lvl1pPr algn="ctr">
              <a:defRPr sz="11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1" y="9181398"/>
            <a:ext cx="1600200" cy="527401"/>
          </a:xfrm>
          <a:prstGeom prst="rect">
            <a:avLst/>
          </a:prstGeom>
        </p:spPr>
        <p:txBody>
          <a:bodyPr vert="horz" lIns="81998" tIns="40999" rIns="81998" bIns="40999" rtlCol="0" anchor="ctr"/>
          <a:lstStyle>
            <a:lvl1pPr algn="r">
              <a:defRPr sz="1100">
                <a:solidFill>
                  <a:schemeClr val="tx1">
                    <a:tint val="75000"/>
                  </a:schemeClr>
                </a:solidFill>
              </a:defRPr>
            </a:lvl1pPr>
          </a:lstStyle>
          <a:p>
            <a:fld id="{8493EC67-9129-43DD-9CAE-D713B94963FD}" type="slidenum">
              <a:rPr kumimoji="1" lang="ja-JP" altLang="en-US" smtClean="0"/>
              <a:t>‹#›</a:t>
            </a:fld>
            <a:endParaRPr kumimoji="1" lang="ja-JP" altLang="en-US"/>
          </a:p>
        </p:txBody>
      </p:sp>
    </p:spTree>
    <p:extLst>
      <p:ext uri="{BB962C8B-B14F-4D97-AF65-F5344CB8AC3E}">
        <p14:creationId xmlns:p14="http://schemas.microsoft.com/office/powerpoint/2010/main" val="101828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19980" rtl="0" eaLnBrk="1" latinLnBrk="0" hangingPunct="1">
        <a:spcBef>
          <a:spcPct val="0"/>
        </a:spcBef>
        <a:buNone/>
        <a:defRPr kumimoji="1" sz="3900" kern="1200">
          <a:solidFill>
            <a:schemeClr val="tx1"/>
          </a:solidFill>
          <a:latin typeface="+mj-lt"/>
          <a:ea typeface="+mj-ea"/>
          <a:cs typeface="+mj-cs"/>
        </a:defRPr>
      </a:lvl1pPr>
    </p:titleStyle>
    <p:bodyStyle>
      <a:lvl1pPr marL="307493" indent="-307493" algn="l" defTabSz="819980"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1pPr>
      <a:lvl2pPr marL="666234" indent="-256244" algn="l" defTabSz="819980"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2pPr>
      <a:lvl3pPr marL="1024975" indent="-204995" algn="l" defTabSz="81998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3pPr>
      <a:lvl4pPr marL="1434965" indent="-204995" algn="l" defTabSz="81998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4pPr>
      <a:lvl5pPr marL="1844955" indent="-204995" algn="l" defTabSz="81998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5pPr>
      <a:lvl6pPr marL="2254945" indent="-204995" algn="l" defTabSz="81998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2664935" indent="-204995" algn="l" defTabSz="81998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7pPr>
      <a:lvl8pPr marL="3074925" indent="-204995" algn="l" defTabSz="81998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8pPr>
      <a:lvl9pPr marL="3484916" indent="-204995" algn="l" defTabSz="81998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819980" rtl="0" eaLnBrk="1" latinLnBrk="0" hangingPunct="1">
        <a:defRPr kumimoji="1" sz="1600" kern="1200">
          <a:solidFill>
            <a:schemeClr val="tx1"/>
          </a:solidFill>
          <a:latin typeface="+mn-lt"/>
          <a:ea typeface="+mn-ea"/>
          <a:cs typeface="+mn-cs"/>
        </a:defRPr>
      </a:lvl1pPr>
      <a:lvl2pPr marL="409990" algn="l" defTabSz="819980" rtl="0" eaLnBrk="1" latinLnBrk="0" hangingPunct="1">
        <a:defRPr kumimoji="1" sz="1600" kern="1200">
          <a:solidFill>
            <a:schemeClr val="tx1"/>
          </a:solidFill>
          <a:latin typeface="+mn-lt"/>
          <a:ea typeface="+mn-ea"/>
          <a:cs typeface="+mn-cs"/>
        </a:defRPr>
      </a:lvl2pPr>
      <a:lvl3pPr marL="819980" algn="l" defTabSz="819980" rtl="0" eaLnBrk="1" latinLnBrk="0" hangingPunct="1">
        <a:defRPr kumimoji="1" sz="1600" kern="1200">
          <a:solidFill>
            <a:schemeClr val="tx1"/>
          </a:solidFill>
          <a:latin typeface="+mn-lt"/>
          <a:ea typeface="+mn-ea"/>
          <a:cs typeface="+mn-cs"/>
        </a:defRPr>
      </a:lvl3pPr>
      <a:lvl4pPr marL="1229971" algn="l" defTabSz="819980" rtl="0" eaLnBrk="1" latinLnBrk="0" hangingPunct="1">
        <a:defRPr kumimoji="1" sz="1600" kern="1200">
          <a:solidFill>
            <a:schemeClr val="tx1"/>
          </a:solidFill>
          <a:latin typeface="+mn-lt"/>
          <a:ea typeface="+mn-ea"/>
          <a:cs typeface="+mn-cs"/>
        </a:defRPr>
      </a:lvl4pPr>
      <a:lvl5pPr marL="1639961" algn="l" defTabSz="819980" rtl="0" eaLnBrk="1" latinLnBrk="0" hangingPunct="1">
        <a:defRPr kumimoji="1" sz="1600" kern="1200">
          <a:solidFill>
            <a:schemeClr val="tx1"/>
          </a:solidFill>
          <a:latin typeface="+mn-lt"/>
          <a:ea typeface="+mn-ea"/>
          <a:cs typeface="+mn-cs"/>
        </a:defRPr>
      </a:lvl5pPr>
      <a:lvl6pPr marL="2049951" algn="l" defTabSz="819980" rtl="0" eaLnBrk="1" latinLnBrk="0" hangingPunct="1">
        <a:defRPr kumimoji="1" sz="1600" kern="1200">
          <a:solidFill>
            <a:schemeClr val="tx1"/>
          </a:solidFill>
          <a:latin typeface="+mn-lt"/>
          <a:ea typeface="+mn-ea"/>
          <a:cs typeface="+mn-cs"/>
        </a:defRPr>
      </a:lvl6pPr>
      <a:lvl7pPr marL="2459941" algn="l" defTabSz="819980" rtl="0" eaLnBrk="1" latinLnBrk="0" hangingPunct="1">
        <a:defRPr kumimoji="1" sz="1600" kern="1200">
          <a:solidFill>
            <a:schemeClr val="tx1"/>
          </a:solidFill>
          <a:latin typeface="+mn-lt"/>
          <a:ea typeface="+mn-ea"/>
          <a:cs typeface="+mn-cs"/>
        </a:defRPr>
      </a:lvl7pPr>
      <a:lvl8pPr marL="2869931" algn="l" defTabSz="819980" rtl="0" eaLnBrk="1" latinLnBrk="0" hangingPunct="1">
        <a:defRPr kumimoji="1" sz="1600" kern="1200">
          <a:solidFill>
            <a:schemeClr val="tx1"/>
          </a:solidFill>
          <a:latin typeface="+mn-lt"/>
          <a:ea typeface="+mn-ea"/>
          <a:cs typeface="+mn-cs"/>
        </a:defRPr>
      </a:lvl8pPr>
      <a:lvl9pPr marL="3279921" algn="l" defTabSz="819980"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1817023" y="1496615"/>
            <a:ext cx="3223962" cy="1308050"/>
            <a:chOff x="1817020" y="200472"/>
            <a:chExt cx="3223961" cy="1308049"/>
          </a:xfrm>
        </p:grpSpPr>
        <p:sp>
          <p:nvSpPr>
            <p:cNvPr id="6" name="テキスト ボックス 5"/>
            <p:cNvSpPr txBox="1"/>
            <p:nvPr/>
          </p:nvSpPr>
          <p:spPr>
            <a:xfrm>
              <a:off x="1817020" y="200472"/>
              <a:ext cx="3223960" cy="1308049"/>
            </a:xfrm>
            <a:prstGeom prst="rect">
              <a:avLst/>
            </a:prstGeom>
            <a:noFill/>
          </p:spPr>
          <p:txBody>
            <a:bodyPr wrap="none" rtlCol="0">
              <a:spAutoFit/>
            </a:bodyPr>
            <a:lstStyle/>
            <a:p>
              <a:pPr algn="ctr"/>
              <a:r>
                <a:rPr lang="ja-JP" altLang="en-US" sz="7900" dirty="0">
                  <a:ln w="165100">
                    <a:solidFill>
                      <a:schemeClr val="bg1">
                        <a:lumMod val="50000"/>
                      </a:schemeClr>
                    </a:solidFill>
                  </a:ln>
                  <a:solidFill>
                    <a:schemeClr val="bg1">
                      <a:lumMod val="50000"/>
                    </a:schemeClr>
                  </a:solidFill>
                  <a:latin typeface="HGS創英角ﾎﾟｯﾌﾟ体" panose="040B0A00000000000000" pitchFamily="50" charset="-128"/>
                  <a:ea typeface="HGS創英角ﾎﾟｯﾌﾟ体" panose="040B0A00000000000000" pitchFamily="50" charset="-128"/>
                </a:rPr>
                <a:t>作品展</a:t>
              </a:r>
            </a:p>
          </p:txBody>
        </p:sp>
        <p:sp>
          <p:nvSpPr>
            <p:cNvPr id="4" name="テキスト ボックス 3"/>
            <p:cNvSpPr txBox="1"/>
            <p:nvPr/>
          </p:nvSpPr>
          <p:spPr>
            <a:xfrm>
              <a:off x="1817020" y="200472"/>
              <a:ext cx="3223960" cy="1308049"/>
            </a:xfrm>
            <a:prstGeom prst="rect">
              <a:avLst/>
            </a:prstGeom>
            <a:noFill/>
          </p:spPr>
          <p:txBody>
            <a:bodyPr wrap="none" rtlCol="0">
              <a:spAutoFit/>
            </a:bodyPr>
            <a:lstStyle/>
            <a:p>
              <a:pPr algn="ctr"/>
              <a:r>
                <a:rPr lang="ja-JP" altLang="en-US" sz="7900" dirty="0">
                  <a:ln w="127000">
                    <a:solidFill>
                      <a:schemeClr val="bg1"/>
                    </a:solidFill>
                  </a:ln>
                  <a:solidFill>
                    <a:schemeClr val="bg1">
                      <a:lumMod val="50000"/>
                    </a:schemeClr>
                  </a:solidFill>
                  <a:latin typeface="HGS創英角ﾎﾟｯﾌﾟ体" panose="040B0A00000000000000" pitchFamily="50" charset="-128"/>
                  <a:ea typeface="HGS創英角ﾎﾟｯﾌﾟ体" panose="040B0A00000000000000" pitchFamily="50" charset="-128"/>
                </a:rPr>
                <a:t>作品展</a:t>
              </a:r>
            </a:p>
          </p:txBody>
        </p:sp>
        <p:sp>
          <p:nvSpPr>
            <p:cNvPr id="5" name="テキスト ボックス 4"/>
            <p:cNvSpPr txBox="1"/>
            <p:nvPr/>
          </p:nvSpPr>
          <p:spPr>
            <a:xfrm>
              <a:off x="1817021" y="200472"/>
              <a:ext cx="3223960" cy="1308049"/>
            </a:xfrm>
            <a:prstGeom prst="rect">
              <a:avLst/>
            </a:prstGeom>
            <a:noFill/>
          </p:spPr>
          <p:txBody>
            <a:bodyPr wrap="none" rtlCol="0">
              <a:spAutoFit/>
            </a:bodyPr>
            <a:lstStyle/>
            <a:p>
              <a:pPr algn="ctr"/>
              <a:r>
                <a:rPr lang="ja-JP" altLang="en-US" sz="7900" dirty="0">
                  <a:solidFill>
                    <a:schemeClr val="accent5">
                      <a:lumMod val="60000"/>
                      <a:lumOff val="40000"/>
                    </a:schemeClr>
                  </a:solidFill>
                  <a:latin typeface="HGS創英角ﾎﾟｯﾌﾟ体" panose="040B0A00000000000000" pitchFamily="50" charset="-128"/>
                  <a:ea typeface="HGS創英角ﾎﾟｯﾌﾟ体" panose="040B0A00000000000000" pitchFamily="50" charset="-128"/>
                </a:rPr>
                <a:t>作品展</a:t>
              </a:r>
            </a:p>
          </p:txBody>
        </p:sp>
      </p:grpSp>
      <p:sp>
        <p:nvSpPr>
          <p:cNvPr id="9" name="正方形/長方形 8"/>
          <p:cNvSpPr/>
          <p:nvPr/>
        </p:nvSpPr>
        <p:spPr>
          <a:xfrm>
            <a:off x="188640" y="200473"/>
            <a:ext cx="6480720" cy="9505057"/>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81998" tIns="40999" rIns="81998" bIns="40999" rtlCol="0" anchor="ctr"/>
          <a:lstStyle/>
          <a:p>
            <a:pPr algn="ctr"/>
            <a:endParaRPr kumimoji="1" lang="ja-JP" altLang="en-US"/>
          </a:p>
        </p:txBody>
      </p:sp>
      <p:sp>
        <p:nvSpPr>
          <p:cNvPr id="14" name="テキスト ボックス 13"/>
          <p:cNvSpPr txBox="1"/>
          <p:nvPr/>
        </p:nvSpPr>
        <p:spPr>
          <a:xfrm>
            <a:off x="2881331" y="818929"/>
            <a:ext cx="1095340" cy="421353"/>
          </a:xfrm>
          <a:prstGeom prst="rect">
            <a:avLst/>
          </a:prstGeom>
          <a:noFill/>
        </p:spPr>
        <p:txBody>
          <a:bodyPr wrap="none" lIns="81998" tIns="40999" rIns="81998" bIns="40999" rtlCol="0">
            <a:spAutoFit/>
          </a:bodyPr>
          <a:lstStyle/>
          <a:p>
            <a:pPr algn="ctr"/>
            <a:r>
              <a:rPr lang="ja-JP" altLang="en-US"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第</a:t>
            </a:r>
            <a:r>
              <a:rPr lang="en-US" altLang="ja-JP"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21</a:t>
            </a:r>
            <a:r>
              <a:rPr lang="ja-JP" altLang="en-US"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回</a:t>
            </a:r>
          </a:p>
        </p:txBody>
      </p:sp>
      <p:sp>
        <p:nvSpPr>
          <p:cNvPr id="15" name="テキスト ボックス 14"/>
          <p:cNvSpPr txBox="1"/>
          <p:nvPr/>
        </p:nvSpPr>
        <p:spPr>
          <a:xfrm>
            <a:off x="1063532" y="3296817"/>
            <a:ext cx="4730950" cy="1437016"/>
          </a:xfrm>
          <a:prstGeom prst="rect">
            <a:avLst/>
          </a:prstGeom>
          <a:noFill/>
        </p:spPr>
        <p:txBody>
          <a:bodyPr wrap="none" lIns="81998" tIns="40999" rIns="81998" bIns="40999" rtlCol="0">
            <a:spAutoFit/>
          </a:bodyPr>
          <a:lstStyle/>
          <a:p>
            <a:pPr algn="ctr"/>
            <a:r>
              <a:rPr lang="en-US" altLang="ja-JP"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2014</a:t>
            </a:r>
            <a:r>
              <a:rPr lang="ja-JP" altLang="en-US"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年</a:t>
            </a:r>
            <a:r>
              <a:rPr lang="en-US" altLang="ja-JP"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12</a:t>
            </a:r>
            <a:r>
              <a:rPr lang="ja-JP" altLang="en-US"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月</a:t>
            </a:r>
            <a:r>
              <a:rPr lang="en-US" altLang="ja-JP"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6</a:t>
            </a:r>
            <a:r>
              <a:rPr lang="ja-JP" altLang="en-US"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日（土）・</a:t>
            </a:r>
            <a:r>
              <a:rPr lang="en-US" altLang="ja-JP"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7</a:t>
            </a:r>
            <a:r>
              <a:rPr lang="ja-JP" altLang="en-US"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日（日）</a:t>
            </a:r>
            <a:endParaRPr lang="en-US" altLang="ja-JP"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endParaRPr>
          </a:p>
          <a:p>
            <a:pPr algn="ctr"/>
            <a:r>
              <a:rPr lang="en-US" altLang="ja-JP"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9:00</a:t>
            </a:r>
            <a:r>
              <a:rPr lang="ja-JP" altLang="en-US"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a:t>
            </a:r>
            <a:r>
              <a:rPr lang="en-US" altLang="ja-JP"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15:00</a:t>
            </a:r>
          </a:p>
          <a:p>
            <a:pPr algn="ctr"/>
            <a:endParaRPr lang="en-US" altLang="ja-JP"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endParaRPr>
          </a:p>
          <a:p>
            <a:pPr algn="ctr"/>
            <a:r>
              <a:rPr lang="ja-JP" altLang="en-US"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パステル園</a:t>
            </a:r>
          </a:p>
        </p:txBody>
      </p:sp>
    </p:spTree>
    <p:extLst>
      <p:ext uri="{BB962C8B-B14F-4D97-AF65-F5344CB8AC3E}">
        <p14:creationId xmlns:p14="http://schemas.microsoft.com/office/powerpoint/2010/main" val="2390857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500" u="sng" dirty="0"/>
              <a:t>ご挨拶</a:t>
            </a:r>
          </a:p>
        </p:txBody>
      </p:sp>
      <p:sp>
        <p:nvSpPr>
          <p:cNvPr id="3" name="コンテンツ プレースホルダー 2"/>
          <p:cNvSpPr>
            <a:spLocks noGrp="1"/>
          </p:cNvSpPr>
          <p:nvPr>
            <p:ph idx="1"/>
          </p:nvPr>
        </p:nvSpPr>
        <p:spPr>
          <a:xfrm>
            <a:off x="342900" y="2432720"/>
            <a:ext cx="6172200" cy="4297780"/>
          </a:xfrm>
        </p:spPr>
        <p:txBody>
          <a:bodyPr>
            <a:normAutofit/>
          </a:bodyPr>
          <a:lstStyle/>
          <a:p>
            <a:pPr marL="0" indent="0">
              <a:buNone/>
            </a:pPr>
            <a:r>
              <a:rPr lang="ja-JP" altLang="en-US" sz="1400" dirty="0"/>
              <a:t>子どもたちが製作した、創意あふれる数々の作品を 展示しますので、ぜひ御覧になって下さいね。</a:t>
            </a:r>
            <a:endParaRPr lang="en-US" altLang="ja-JP" sz="1400" dirty="0"/>
          </a:p>
          <a:p>
            <a:pPr marL="0" indent="0">
              <a:buNone/>
            </a:pPr>
            <a:r>
              <a:rPr lang="ja-JP" altLang="en-US" sz="1400" dirty="0"/>
              <a:t>子どもたちが遊びや活動の中で描いたり、作ったりしたものを展示してあります。</a:t>
            </a:r>
            <a:endParaRPr lang="en-US" altLang="ja-JP" sz="1400" dirty="0"/>
          </a:p>
          <a:p>
            <a:pPr marL="0" indent="0">
              <a:buNone/>
            </a:pPr>
            <a:r>
              <a:rPr lang="ja-JP" altLang="en-US" sz="1400" dirty="0"/>
              <a:t>大人の目から見た出来栄えの善し悪しではなく、それを描いたり作ったりしている子どもがどんな思いを持っているのか、何に興味を持っているのか、試行錯誤しながらどう考え、納得していったのかを、私たちは大切にしたいと思っています。</a:t>
            </a:r>
            <a:endParaRPr lang="en-US" altLang="ja-JP" sz="1400" dirty="0"/>
          </a:p>
          <a:p>
            <a:pPr marL="0" indent="0">
              <a:buNone/>
            </a:pPr>
            <a:r>
              <a:rPr lang="en-US" altLang="ja-JP" sz="1400" dirty="0"/>
              <a:t>"</a:t>
            </a:r>
            <a:r>
              <a:rPr lang="ja-JP" altLang="en-US" sz="1400" dirty="0"/>
              <a:t>やった！</a:t>
            </a:r>
            <a:r>
              <a:rPr lang="en-US" altLang="ja-JP" sz="1400" dirty="0"/>
              <a:t>"</a:t>
            </a:r>
            <a:r>
              <a:rPr lang="ja-JP" altLang="en-US" sz="1400" dirty="0"/>
              <a:t>とその子ども自身が感じて、自分を認めていけることが造形活動では大事なことです。</a:t>
            </a:r>
          </a:p>
          <a:p>
            <a:pPr marL="0" indent="0">
              <a:buNone/>
            </a:pPr>
            <a:r>
              <a:rPr lang="ja-JP" altLang="en-US" sz="1400" dirty="0"/>
              <a:t> </a:t>
            </a:r>
          </a:p>
          <a:p>
            <a:pPr marL="0" indent="0">
              <a:buNone/>
            </a:pPr>
            <a:r>
              <a:rPr lang="ja-JP" altLang="en-US" sz="1400" dirty="0"/>
              <a:t>子どもがその子らしく表現する、また子ども達が考え、時には友達と相談し、何度も何度もやり直しをしながら自分の思いを実現していくことを大切にする白梅幼稚園の生活づくりを、具体的にごらん頂ける機会です。展示について説明もしておりますので、どうぞお越しください。</a:t>
            </a:r>
            <a:endParaRPr lang="en-US" altLang="ja-JP" sz="1400" dirty="0"/>
          </a:p>
          <a:p>
            <a:pPr marL="0" indent="0">
              <a:buNone/>
            </a:pPr>
            <a:endParaRPr lang="en-US" altLang="ja-JP" sz="1400" dirty="0"/>
          </a:p>
          <a:p>
            <a:pPr marL="0" indent="0">
              <a:buNone/>
            </a:pPr>
            <a:r>
              <a:rPr lang="ja-JP" altLang="en-US" sz="1400" dirty="0"/>
              <a:t>また、親子で製作を楽しむ</a:t>
            </a:r>
            <a:r>
              <a:rPr lang="en-US" altLang="ja-JP" sz="1400" dirty="0"/>
              <a:t>『</a:t>
            </a:r>
            <a:r>
              <a:rPr lang="ja-JP" altLang="en-US" sz="1400" dirty="0"/>
              <a:t>製作コーナー</a:t>
            </a:r>
            <a:r>
              <a:rPr lang="en-US" altLang="ja-JP" sz="1400" dirty="0"/>
              <a:t>』</a:t>
            </a:r>
            <a:r>
              <a:rPr lang="ja-JP" altLang="en-US" sz="1400" dirty="0"/>
              <a:t>もあるので、是非お立ち寄りください。</a:t>
            </a:r>
          </a:p>
        </p:txBody>
      </p:sp>
    </p:spTree>
    <p:extLst>
      <p:ext uri="{BB962C8B-B14F-4D97-AF65-F5344CB8AC3E}">
        <p14:creationId xmlns:p14="http://schemas.microsoft.com/office/powerpoint/2010/main" val="3120073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303878" y="742741"/>
            <a:ext cx="2933482" cy="4277101"/>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556792" y="1393593"/>
            <a:ext cx="1706819" cy="590630"/>
          </a:xfrm>
          <a:prstGeom prst="rect">
            <a:avLst/>
          </a:prstGeom>
          <a:noFill/>
        </p:spPr>
        <p:txBody>
          <a:bodyPr wrap="square" lIns="81998" tIns="40999" rIns="81998" bIns="40999" rtlCol="0">
            <a:spAutoFit/>
          </a:bodyPr>
          <a:lstStyle/>
          <a:p>
            <a:r>
              <a:rPr lang="ja-JP" altLang="en-US" sz="1100" dirty="0" smtClean="0"/>
              <a:t>タイトル： 夏の思い出</a:t>
            </a:r>
            <a:endParaRPr lang="en-US" altLang="ja-JP" sz="1100" dirty="0" smtClean="0"/>
          </a:p>
          <a:p>
            <a:endParaRPr lang="en-US" altLang="ja-JP" sz="1100" dirty="0" smtClean="0"/>
          </a:p>
          <a:p>
            <a:r>
              <a:rPr lang="ja-JP" altLang="en-US" sz="1100" dirty="0"/>
              <a:t>展示場所</a:t>
            </a:r>
            <a:r>
              <a:rPr lang="ja-JP" altLang="en-US" sz="1100" dirty="0" smtClean="0"/>
              <a:t>： さくら</a:t>
            </a:r>
            <a:r>
              <a:rPr lang="ja-JP" altLang="en-US" sz="1100" dirty="0"/>
              <a:t>組の</a:t>
            </a:r>
            <a:r>
              <a:rPr lang="ja-JP" altLang="en-US" sz="1100" dirty="0" smtClean="0"/>
              <a:t>教室</a:t>
            </a:r>
            <a:endParaRPr lang="ja-JP" altLang="en-US" sz="1100" dirty="0"/>
          </a:p>
        </p:txBody>
      </p:sp>
      <p:grpSp>
        <p:nvGrpSpPr>
          <p:cNvPr id="34" name="グループ化 33"/>
          <p:cNvGrpSpPr/>
          <p:nvPr/>
        </p:nvGrpSpPr>
        <p:grpSpPr>
          <a:xfrm>
            <a:off x="1121571" y="794884"/>
            <a:ext cx="2207534" cy="567383"/>
            <a:chOff x="1052736" y="196417"/>
            <a:chExt cx="2296942" cy="652127"/>
          </a:xfrm>
        </p:grpSpPr>
        <p:sp>
          <p:nvSpPr>
            <p:cNvPr id="13" name="角丸四角形 12"/>
            <p:cNvSpPr/>
            <p:nvPr/>
          </p:nvSpPr>
          <p:spPr>
            <a:xfrm>
              <a:off x="1138392" y="196417"/>
              <a:ext cx="2016224" cy="652127"/>
            </a:xfrm>
            <a:prstGeom prst="roundRect">
              <a:avLst/>
            </a:prstGeom>
            <a:solidFill>
              <a:srgbClr val="FFE7FF"/>
            </a:solidFill>
            <a:ln>
              <a:noFill/>
            </a:ln>
          </p:spPr>
          <p:style>
            <a:lnRef idx="2">
              <a:schemeClr val="accent1">
                <a:shade val="50000"/>
              </a:schemeClr>
            </a:lnRef>
            <a:fillRef idx="1">
              <a:schemeClr val="accent1"/>
            </a:fillRef>
            <a:effectRef idx="0">
              <a:schemeClr val="accent1"/>
            </a:effectRef>
            <a:fontRef idx="minor">
              <a:schemeClr val="lt1"/>
            </a:fontRef>
          </p:style>
          <p:txBody>
            <a:bodyPr lIns="81998" tIns="40999" rIns="81998" bIns="40999" rtlCol="0" anchor="ctr"/>
            <a:lstStyle/>
            <a:p>
              <a:pPr algn="ctr"/>
              <a:endParaRPr kumimoji="1" lang="ja-JP" altLang="en-US"/>
            </a:p>
          </p:txBody>
        </p:sp>
        <p:sp>
          <p:nvSpPr>
            <p:cNvPr id="15" name="タイトル 1"/>
            <p:cNvSpPr txBox="1">
              <a:spLocks/>
            </p:cNvSpPr>
            <p:nvPr/>
          </p:nvSpPr>
          <p:spPr>
            <a:xfrm>
              <a:off x="1052736" y="287440"/>
              <a:ext cx="2296942" cy="489096"/>
            </a:xfrm>
            <a:prstGeom prst="rect">
              <a:avLst/>
            </a:prstGeom>
          </p:spPr>
          <p:txBody>
            <a:bodyPr vert="horz" lIns="81998" tIns="40999" rIns="81998" bIns="40999"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b="1" dirty="0">
                  <a:latin typeface="+mn-ea"/>
                  <a:ea typeface="+mn-ea"/>
                </a:rPr>
                <a:t>かとう</a:t>
              </a:r>
              <a:r>
                <a:rPr lang="ja-JP" altLang="en-US" sz="1400" b="1" dirty="0" smtClean="0">
                  <a:latin typeface="+mn-ea"/>
                  <a:ea typeface="+mn-ea"/>
                </a:rPr>
                <a:t>　しょうた</a:t>
              </a:r>
              <a:r>
                <a:rPr lang="ja-JP" altLang="en-US" sz="1400" b="1" dirty="0">
                  <a:latin typeface="+mn-ea"/>
                  <a:ea typeface="+mn-ea"/>
                </a:rPr>
                <a:t>　さんの </a:t>
              </a:r>
              <a:endParaRPr lang="en-US" altLang="ja-JP" sz="1400" b="1" dirty="0">
                <a:latin typeface="+mn-ea"/>
                <a:ea typeface="+mn-ea"/>
              </a:endParaRPr>
            </a:p>
            <a:p>
              <a:r>
                <a:rPr lang="ja-JP" altLang="en-US" sz="1400" b="1" dirty="0">
                  <a:latin typeface="+mn-ea"/>
                  <a:ea typeface="+mn-ea"/>
                </a:rPr>
                <a:t>作品</a:t>
              </a:r>
            </a:p>
          </p:txBody>
        </p:sp>
      </p:grpSp>
      <p:sp>
        <p:nvSpPr>
          <p:cNvPr id="38" name="正方形/長方形 37"/>
          <p:cNvSpPr/>
          <p:nvPr/>
        </p:nvSpPr>
        <p:spPr>
          <a:xfrm>
            <a:off x="3610263" y="742741"/>
            <a:ext cx="2933482" cy="427710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2" name="グループ化 41"/>
          <p:cNvGrpSpPr/>
          <p:nvPr/>
        </p:nvGrpSpPr>
        <p:grpSpPr>
          <a:xfrm>
            <a:off x="4447367" y="794884"/>
            <a:ext cx="2207534" cy="567383"/>
            <a:chOff x="1052736" y="196417"/>
            <a:chExt cx="2296942" cy="652127"/>
          </a:xfrm>
        </p:grpSpPr>
        <p:sp>
          <p:nvSpPr>
            <p:cNvPr id="43" name="角丸四角形 42"/>
            <p:cNvSpPr/>
            <p:nvPr/>
          </p:nvSpPr>
          <p:spPr>
            <a:xfrm>
              <a:off x="1138392" y="196417"/>
              <a:ext cx="2016224" cy="652127"/>
            </a:xfrm>
            <a:prstGeom prst="roundRect">
              <a:avLst/>
            </a:prstGeom>
            <a:solidFill>
              <a:srgbClr val="FFE7FF"/>
            </a:solidFill>
            <a:ln>
              <a:noFill/>
            </a:ln>
          </p:spPr>
          <p:style>
            <a:lnRef idx="2">
              <a:schemeClr val="accent1">
                <a:shade val="50000"/>
              </a:schemeClr>
            </a:lnRef>
            <a:fillRef idx="1">
              <a:schemeClr val="accent1"/>
            </a:fillRef>
            <a:effectRef idx="0">
              <a:schemeClr val="accent1"/>
            </a:effectRef>
            <a:fontRef idx="minor">
              <a:schemeClr val="lt1"/>
            </a:fontRef>
          </p:style>
          <p:txBody>
            <a:bodyPr lIns="81998" tIns="40999" rIns="81998" bIns="40999" rtlCol="0" anchor="ctr"/>
            <a:lstStyle/>
            <a:p>
              <a:pPr algn="ctr"/>
              <a:endParaRPr kumimoji="1" lang="ja-JP" altLang="en-US"/>
            </a:p>
          </p:txBody>
        </p:sp>
        <p:sp>
          <p:nvSpPr>
            <p:cNvPr id="44" name="タイトル 1"/>
            <p:cNvSpPr txBox="1">
              <a:spLocks/>
            </p:cNvSpPr>
            <p:nvPr/>
          </p:nvSpPr>
          <p:spPr>
            <a:xfrm>
              <a:off x="1052736" y="287440"/>
              <a:ext cx="2296942" cy="489096"/>
            </a:xfrm>
            <a:prstGeom prst="rect">
              <a:avLst/>
            </a:prstGeom>
          </p:spPr>
          <p:txBody>
            <a:bodyPr vert="horz" lIns="81998" tIns="40999" rIns="81998" bIns="40999"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b="1" dirty="0" smtClean="0">
                  <a:latin typeface="+mn-ea"/>
                  <a:ea typeface="+mn-ea"/>
                </a:rPr>
                <a:t>すずき　かなこ</a:t>
              </a:r>
              <a:r>
                <a:rPr lang="ja-JP" altLang="en-US" sz="1400" b="1" dirty="0">
                  <a:latin typeface="+mn-ea"/>
                  <a:ea typeface="+mn-ea"/>
                </a:rPr>
                <a:t>　さんの </a:t>
              </a:r>
              <a:endParaRPr lang="en-US" altLang="ja-JP" sz="1400" b="1" dirty="0">
                <a:latin typeface="+mn-ea"/>
                <a:ea typeface="+mn-ea"/>
              </a:endParaRPr>
            </a:p>
            <a:p>
              <a:r>
                <a:rPr lang="ja-JP" altLang="en-US" sz="1400" b="1" dirty="0">
                  <a:latin typeface="+mn-ea"/>
                  <a:ea typeface="+mn-ea"/>
                </a:rPr>
                <a:t>作品</a:t>
              </a:r>
            </a:p>
          </p:txBody>
        </p:sp>
      </p:grpSp>
      <p:sp>
        <p:nvSpPr>
          <p:cNvPr id="39" name="正方形/長方形 38"/>
          <p:cNvSpPr/>
          <p:nvPr/>
        </p:nvSpPr>
        <p:spPr>
          <a:xfrm>
            <a:off x="303878" y="5361488"/>
            <a:ext cx="2933482" cy="4277101"/>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3610263" y="5361488"/>
            <a:ext cx="2933482" cy="4277101"/>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 name="グループ化 53"/>
          <p:cNvGrpSpPr/>
          <p:nvPr/>
        </p:nvGrpSpPr>
        <p:grpSpPr>
          <a:xfrm>
            <a:off x="4447367" y="5438031"/>
            <a:ext cx="2207534" cy="567383"/>
            <a:chOff x="1052736" y="196417"/>
            <a:chExt cx="2296942" cy="652127"/>
          </a:xfrm>
        </p:grpSpPr>
        <p:sp>
          <p:nvSpPr>
            <p:cNvPr id="55" name="角丸四角形 54"/>
            <p:cNvSpPr/>
            <p:nvPr/>
          </p:nvSpPr>
          <p:spPr>
            <a:xfrm>
              <a:off x="1138392" y="196417"/>
              <a:ext cx="2016224" cy="652127"/>
            </a:xfrm>
            <a:prstGeom prst="roundRect">
              <a:avLst/>
            </a:prstGeom>
            <a:solidFill>
              <a:srgbClr val="FFE7FF"/>
            </a:solidFill>
            <a:ln>
              <a:noFill/>
            </a:ln>
          </p:spPr>
          <p:style>
            <a:lnRef idx="2">
              <a:schemeClr val="accent1">
                <a:shade val="50000"/>
              </a:schemeClr>
            </a:lnRef>
            <a:fillRef idx="1">
              <a:schemeClr val="accent1"/>
            </a:fillRef>
            <a:effectRef idx="0">
              <a:schemeClr val="accent1"/>
            </a:effectRef>
            <a:fontRef idx="minor">
              <a:schemeClr val="lt1"/>
            </a:fontRef>
          </p:style>
          <p:txBody>
            <a:bodyPr lIns="81998" tIns="40999" rIns="81998" bIns="40999" rtlCol="0" anchor="ctr"/>
            <a:lstStyle/>
            <a:p>
              <a:pPr algn="ctr"/>
              <a:endParaRPr kumimoji="1" lang="ja-JP" altLang="en-US"/>
            </a:p>
          </p:txBody>
        </p:sp>
        <p:sp>
          <p:nvSpPr>
            <p:cNvPr id="56" name="タイトル 1"/>
            <p:cNvSpPr txBox="1">
              <a:spLocks/>
            </p:cNvSpPr>
            <p:nvPr/>
          </p:nvSpPr>
          <p:spPr>
            <a:xfrm>
              <a:off x="1052736" y="287440"/>
              <a:ext cx="2296942" cy="489096"/>
            </a:xfrm>
            <a:prstGeom prst="rect">
              <a:avLst/>
            </a:prstGeom>
          </p:spPr>
          <p:txBody>
            <a:bodyPr vert="horz" lIns="81998" tIns="40999" rIns="81998" bIns="40999"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b="1" dirty="0" smtClean="0">
                  <a:latin typeface="+mn-ea"/>
                  <a:ea typeface="+mn-ea"/>
                </a:rPr>
                <a:t>よしき　れいな</a:t>
              </a:r>
              <a:r>
                <a:rPr lang="ja-JP" altLang="en-US" sz="1400" b="1" dirty="0">
                  <a:latin typeface="+mn-ea"/>
                  <a:ea typeface="+mn-ea"/>
                </a:rPr>
                <a:t>　さんの </a:t>
              </a:r>
              <a:endParaRPr lang="en-US" altLang="ja-JP" sz="1400" b="1" dirty="0">
                <a:latin typeface="+mn-ea"/>
                <a:ea typeface="+mn-ea"/>
              </a:endParaRPr>
            </a:p>
            <a:p>
              <a:r>
                <a:rPr lang="ja-JP" altLang="en-US" sz="1400" b="1" dirty="0">
                  <a:latin typeface="+mn-ea"/>
                  <a:ea typeface="+mn-ea"/>
                </a:rPr>
                <a:t>作品</a:t>
              </a:r>
            </a:p>
          </p:txBody>
        </p:sp>
      </p:grpSp>
      <p:sp>
        <p:nvSpPr>
          <p:cNvPr id="61" name="テキスト ボックス 60"/>
          <p:cNvSpPr txBox="1"/>
          <p:nvPr/>
        </p:nvSpPr>
        <p:spPr>
          <a:xfrm>
            <a:off x="159988" y="206975"/>
            <a:ext cx="3269012" cy="421353"/>
          </a:xfrm>
          <a:prstGeom prst="rect">
            <a:avLst/>
          </a:prstGeom>
          <a:noFill/>
        </p:spPr>
        <p:txBody>
          <a:bodyPr wrap="none" lIns="81998" tIns="40999" rIns="81998" bIns="40999" rtlCol="0">
            <a:spAutoFit/>
          </a:bodyPr>
          <a:lstStyle/>
          <a:p>
            <a:pPr algn="ctr"/>
            <a:r>
              <a:rPr lang="ja-JP" altLang="en-US" sz="2200" dirty="0" smtClean="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rPr>
              <a:t>さくら組のみんなの作品</a:t>
            </a:r>
            <a:endParaRPr lang="ja-JP" altLang="en-US" sz="2200" dirty="0">
              <a:solidFill>
                <a:schemeClr val="tx1">
                  <a:lumMod val="65000"/>
                  <a:lumOff val="35000"/>
                </a:schemeClr>
              </a:solidFill>
              <a:latin typeface="HGS創英角ﾎﾟｯﾌﾟ体" panose="040B0A00000000000000" pitchFamily="50" charset="-128"/>
              <a:ea typeface="HGS創英角ﾎﾟｯﾌﾟ体" panose="040B0A00000000000000" pitchFamily="50" charset="-128"/>
            </a:endParaRPr>
          </a:p>
        </p:txBody>
      </p:sp>
      <p:sp>
        <p:nvSpPr>
          <p:cNvPr id="62" name="テキスト ボックス 61"/>
          <p:cNvSpPr txBox="1"/>
          <p:nvPr/>
        </p:nvSpPr>
        <p:spPr>
          <a:xfrm>
            <a:off x="374952" y="2220140"/>
            <a:ext cx="2766684" cy="590630"/>
          </a:xfrm>
          <a:prstGeom prst="rect">
            <a:avLst/>
          </a:prstGeom>
          <a:noFill/>
        </p:spPr>
        <p:txBody>
          <a:bodyPr wrap="square" lIns="81998" tIns="40999" rIns="81998" bIns="40999" rtlCol="0">
            <a:spAutoFit/>
          </a:bodyPr>
          <a:lstStyle/>
          <a:p>
            <a:r>
              <a:rPr lang="ja-JP" altLang="en-US" sz="1100" dirty="0" smtClean="0"/>
              <a:t>夏休みに海に行った思い出を絵の具でお絵かきをしました。夏の涼しげな色合いと元気いっぱいに泳いだことが伝わってきますね。</a:t>
            </a:r>
            <a:endParaRPr lang="ja-JP" altLang="en-US" sz="1100" dirty="0"/>
          </a:p>
        </p:txBody>
      </p:sp>
      <p:sp>
        <p:nvSpPr>
          <p:cNvPr id="63" name="テキスト ボックス 62"/>
          <p:cNvSpPr txBox="1"/>
          <p:nvPr/>
        </p:nvSpPr>
        <p:spPr>
          <a:xfrm>
            <a:off x="3731364" y="2220140"/>
            <a:ext cx="2766684" cy="590630"/>
          </a:xfrm>
          <a:prstGeom prst="rect">
            <a:avLst/>
          </a:prstGeom>
          <a:noFill/>
        </p:spPr>
        <p:txBody>
          <a:bodyPr wrap="square" lIns="81998" tIns="40999" rIns="81998" bIns="40999" rtlCol="0">
            <a:spAutoFit/>
          </a:bodyPr>
          <a:lstStyle/>
          <a:p>
            <a:r>
              <a:rPr lang="ja-JP" altLang="en-US" sz="1100" dirty="0" smtClean="0"/>
              <a:t>夏休みに海に行った思い出を絵の具でお絵かきをしました。夏の涼しげな色合いと元気いっぱいに泳いだことが伝わってきますね。</a:t>
            </a:r>
            <a:endParaRPr lang="ja-JP" altLang="en-US" sz="1100" dirty="0"/>
          </a:p>
        </p:txBody>
      </p:sp>
      <p:sp>
        <p:nvSpPr>
          <p:cNvPr id="66" name="テキスト ボックス 65"/>
          <p:cNvSpPr txBox="1"/>
          <p:nvPr/>
        </p:nvSpPr>
        <p:spPr>
          <a:xfrm>
            <a:off x="4900493" y="1393593"/>
            <a:ext cx="1706819" cy="590630"/>
          </a:xfrm>
          <a:prstGeom prst="rect">
            <a:avLst/>
          </a:prstGeom>
          <a:noFill/>
        </p:spPr>
        <p:txBody>
          <a:bodyPr wrap="square" lIns="81998" tIns="40999" rIns="81998" bIns="40999" rtlCol="0">
            <a:spAutoFit/>
          </a:bodyPr>
          <a:lstStyle/>
          <a:p>
            <a:r>
              <a:rPr lang="ja-JP" altLang="en-US" sz="1100" dirty="0" smtClean="0"/>
              <a:t>タイトル： 夏の思い出</a:t>
            </a:r>
            <a:endParaRPr lang="en-US" altLang="ja-JP" sz="1100" dirty="0" smtClean="0"/>
          </a:p>
          <a:p>
            <a:endParaRPr lang="en-US" altLang="ja-JP" sz="1100" dirty="0" smtClean="0"/>
          </a:p>
          <a:p>
            <a:r>
              <a:rPr lang="ja-JP" altLang="en-US" sz="1100" dirty="0"/>
              <a:t>展示場所</a:t>
            </a:r>
            <a:r>
              <a:rPr lang="ja-JP" altLang="en-US" sz="1100" dirty="0" smtClean="0"/>
              <a:t>： さくら</a:t>
            </a:r>
            <a:r>
              <a:rPr lang="ja-JP" altLang="en-US" sz="1100" dirty="0"/>
              <a:t>組の</a:t>
            </a:r>
            <a:r>
              <a:rPr lang="ja-JP" altLang="en-US" sz="1100" dirty="0" smtClean="0"/>
              <a:t>教室</a:t>
            </a:r>
            <a:endParaRPr lang="ja-JP" altLang="en-US" sz="1100" dirty="0"/>
          </a:p>
        </p:txBody>
      </p:sp>
      <p:sp>
        <p:nvSpPr>
          <p:cNvPr id="75" name="テキスト ボックス 74"/>
          <p:cNvSpPr txBox="1"/>
          <p:nvPr/>
        </p:nvSpPr>
        <p:spPr>
          <a:xfrm>
            <a:off x="1556792" y="6054897"/>
            <a:ext cx="1706819" cy="590630"/>
          </a:xfrm>
          <a:prstGeom prst="rect">
            <a:avLst/>
          </a:prstGeom>
          <a:noFill/>
        </p:spPr>
        <p:txBody>
          <a:bodyPr wrap="square" lIns="81998" tIns="40999" rIns="81998" bIns="40999" rtlCol="0">
            <a:spAutoFit/>
          </a:bodyPr>
          <a:lstStyle/>
          <a:p>
            <a:r>
              <a:rPr lang="ja-JP" altLang="en-US" sz="1100" dirty="0" smtClean="0"/>
              <a:t>タイトル： 夏の思い出</a:t>
            </a:r>
            <a:endParaRPr lang="en-US" altLang="ja-JP" sz="1100" dirty="0" smtClean="0"/>
          </a:p>
          <a:p>
            <a:endParaRPr lang="en-US" altLang="ja-JP" sz="1100" dirty="0" smtClean="0"/>
          </a:p>
          <a:p>
            <a:r>
              <a:rPr lang="ja-JP" altLang="en-US" sz="1100" dirty="0"/>
              <a:t>展示場所</a:t>
            </a:r>
            <a:r>
              <a:rPr lang="ja-JP" altLang="en-US" sz="1100" dirty="0" smtClean="0"/>
              <a:t>： さくら</a:t>
            </a:r>
            <a:r>
              <a:rPr lang="ja-JP" altLang="en-US" sz="1100" dirty="0"/>
              <a:t>組の</a:t>
            </a:r>
            <a:r>
              <a:rPr lang="ja-JP" altLang="en-US" sz="1100" dirty="0" smtClean="0"/>
              <a:t>教室</a:t>
            </a:r>
            <a:endParaRPr lang="ja-JP" altLang="en-US" sz="1100" dirty="0"/>
          </a:p>
        </p:txBody>
      </p:sp>
      <p:sp>
        <p:nvSpPr>
          <p:cNvPr id="76" name="テキスト ボックス 75"/>
          <p:cNvSpPr txBox="1"/>
          <p:nvPr/>
        </p:nvSpPr>
        <p:spPr>
          <a:xfrm>
            <a:off x="374952" y="6881444"/>
            <a:ext cx="2766684" cy="590630"/>
          </a:xfrm>
          <a:prstGeom prst="rect">
            <a:avLst/>
          </a:prstGeom>
          <a:noFill/>
        </p:spPr>
        <p:txBody>
          <a:bodyPr wrap="square" lIns="81998" tIns="40999" rIns="81998" bIns="40999" rtlCol="0">
            <a:spAutoFit/>
          </a:bodyPr>
          <a:lstStyle/>
          <a:p>
            <a:r>
              <a:rPr lang="ja-JP" altLang="en-US" sz="1100" dirty="0" smtClean="0"/>
              <a:t>夏休みに海に行った思い出を絵の具でお絵かきをしました。夏の涼しげな色合いと元気いっぱいに泳いだことが伝わってきますね。</a:t>
            </a:r>
            <a:endParaRPr lang="ja-JP" altLang="en-US" sz="1100" dirty="0"/>
          </a:p>
        </p:txBody>
      </p:sp>
      <p:sp>
        <p:nvSpPr>
          <p:cNvPr id="77" name="テキスト ボックス 76"/>
          <p:cNvSpPr txBox="1"/>
          <p:nvPr/>
        </p:nvSpPr>
        <p:spPr>
          <a:xfrm>
            <a:off x="3731364" y="6881444"/>
            <a:ext cx="2766684" cy="590630"/>
          </a:xfrm>
          <a:prstGeom prst="rect">
            <a:avLst/>
          </a:prstGeom>
          <a:noFill/>
        </p:spPr>
        <p:txBody>
          <a:bodyPr wrap="square" lIns="81998" tIns="40999" rIns="81998" bIns="40999" rtlCol="0">
            <a:spAutoFit/>
          </a:bodyPr>
          <a:lstStyle/>
          <a:p>
            <a:r>
              <a:rPr lang="ja-JP" altLang="en-US" sz="1100" dirty="0" smtClean="0"/>
              <a:t>夏休みに海に行った思い出を絵の具でお絵かきをしました。夏の涼しげな色合いと元気いっぱいに泳いだことが伝わってきますね。</a:t>
            </a:r>
            <a:endParaRPr lang="ja-JP" altLang="en-US" sz="1100" dirty="0"/>
          </a:p>
        </p:txBody>
      </p:sp>
      <p:sp>
        <p:nvSpPr>
          <p:cNvPr id="78" name="テキスト ボックス 77"/>
          <p:cNvSpPr txBox="1"/>
          <p:nvPr/>
        </p:nvSpPr>
        <p:spPr>
          <a:xfrm>
            <a:off x="4900493" y="6054897"/>
            <a:ext cx="1706819" cy="590630"/>
          </a:xfrm>
          <a:prstGeom prst="rect">
            <a:avLst/>
          </a:prstGeom>
          <a:noFill/>
        </p:spPr>
        <p:txBody>
          <a:bodyPr wrap="square" lIns="81998" tIns="40999" rIns="81998" bIns="40999" rtlCol="0">
            <a:spAutoFit/>
          </a:bodyPr>
          <a:lstStyle/>
          <a:p>
            <a:r>
              <a:rPr lang="ja-JP" altLang="en-US" sz="1100" dirty="0" smtClean="0"/>
              <a:t>タイトル： 夏の思い出</a:t>
            </a:r>
            <a:endParaRPr lang="en-US" altLang="ja-JP" sz="1100" dirty="0" smtClean="0"/>
          </a:p>
          <a:p>
            <a:endParaRPr lang="en-US" altLang="ja-JP" sz="1100" dirty="0" smtClean="0"/>
          </a:p>
          <a:p>
            <a:r>
              <a:rPr lang="ja-JP" altLang="en-US" sz="1100" dirty="0"/>
              <a:t>展示場所</a:t>
            </a:r>
            <a:r>
              <a:rPr lang="ja-JP" altLang="en-US" sz="1100" dirty="0" smtClean="0"/>
              <a:t>： さくら</a:t>
            </a:r>
            <a:r>
              <a:rPr lang="ja-JP" altLang="en-US" sz="1100" dirty="0"/>
              <a:t>組の</a:t>
            </a:r>
            <a:r>
              <a:rPr lang="ja-JP" altLang="en-US" sz="1100" dirty="0" smtClean="0"/>
              <a:t>教室</a:t>
            </a:r>
            <a:endParaRPr lang="ja-JP" altLang="en-US" sz="1100" dirty="0"/>
          </a:p>
        </p:txBody>
      </p:sp>
      <p:grpSp>
        <p:nvGrpSpPr>
          <p:cNvPr id="47" name="グループ化 46"/>
          <p:cNvGrpSpPr/>
          <p:nvPr/>
        </p:nvGrpSpPr>
        <p:grpSpPr>
          <a:xfrm>
            <a:off x="978451" y="5438031"/>
            <a:ext cx="2366774" cy="567383"/>
            <a:chOff x="1003432" y="196417"/>
            <a:chExt cx="2296942" cy="652127"/>
          </a:xfrm>
        </p:grpSpPr>
        <p:sp>
          <p:nvSpPr>
            <p:cNvPr id="48" name="角丸四角形 47"/>
            <p:cNvSpPr/>
            <p:nvPr/>
          </p:nvSpPr>
          <p:spPr>
            <a:xfrm>
              <a:off x="1138392" y="196417"/>
              <a:ext cx="2016224" cy="652127"/>
            </a:xfrm>
            <a:prstGeom prst="roundRect">
              <a:avLst/>
            </a:prstGeom>
            <a:solidFill>
              <a:srgbClr val="FFE7FF"/>
            </a:solidFill>
            <a:ln>
              <a:noFill/>
            </a:ln>
          </p:spPr>
          <p:style>
            <a:lnRef idx="2">
              <a:schemeClr val="accent1">
                <a:shade val="50000"/>
              </a:schemeClr>
            </a:lnRef>
            <a:fillRef idx="1">
              <a:schemeClr val="accent1"/>
            </a:fillRef>
            <a:effectRef idx="0">
              <a:schemeClr val="accent1"/>
            </a:effectRef>
            <a:fontRef idx="minor">
              <a:schemeClr val="lt1"/>
            </a:fontRef>
          </p:style>
          <p:txBody>
            <a:bodyPr lIns="81998" tIns="40999" rIns="81998" bIns="40999" rtlCol="0" anchor="ctr"/>
            <a:lstStyle/>
            <a:p>
              <a:pPr algn="ctr"/>
              <a:endParaRPr kumimoji="1" lang="ja-JP" altLang="en-US"/>
            </a:p>
          </p:txBody>
        </p:sp>
        <p:sp>
          <p:nvSpPr>
            <p:cNvPr id="49" name="タイトル 1"/>
            <p:cNvSpPr txBox="1">
              <a:spLocks/>
            </p:cNvSpPr>
            <p:nvPr/>
          </p:nvSpPr>
          <p:spPr>
            <a:xfrm>
              <a:off x="1003432" y="287441"/>
              <a:ext cx="2296942" cy="489096"/>
            </a:xfrm>
            <a:prstGeom prst="rect">
              <a:avLst/>
            </a:prstGeom>
          </p:spPr>
          <p:txBody>
            <a:bodyPr vert="horz" lIns="81998" tIns="40999" rIns="81998" bIns="40999"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b="1" dirty="0" smtClean="0">
                  <a:latin typeface="+mn-ea"/>
                  <a:ea typeface="+mn-ea"/>
                </a:rPr>
                <a:t>さいとう　けいすけ</a:t>
              </a:r>
              <a:r>
                <a:rPr lang="ja-JP" altLang="en-US" sz="1400" b="1" dirty="0">
                  <a:latin typeface="+mn-ea"/>
                  <a:ea typeface="+mn-ea"/>
                </a:rPr>
                <a:t>　さんの </a:t>
              </a:r>
              <a:endParaRPr lang="en-US" altLang="ja-JP" sz="1400" b="1" dirty="0">
                <a:latin typeface="+mn-ea"/>
                <a:ea typeface="+mn-ea"/>
              </a:endParaRPr>
            </a:p>
            <a:p>
              <a:r>
                <a:rPr lang="ja-JP" altLang="en-US" sz="1400" b="1" dirty="0">
                  <a:latin typeface="+mn-ea"/>
                  <a:ea typeface="+mn-ea"/>
                </a:rPr>
                <a:t>作品</a:t>
              </a:r>
            </a:p>
          </p:txBody>
        </p:sp>
      </p:grpSp>
    </p:spTree>
    <p:extLst>
      <p:ext uri="{BB962C8B-B14F-4D97-AF65-F5344CB8AC3E}">
        <p14:creationId xmlns:p14="http://schemas.microsoft.com/office/powerpoint/2010/main" val="1443504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418</Words>
  <Application>Microsoft Office PowerPoint</Application>
  <PresentationFormat>A4 210 x 297 mm</PresentationFormat>
  <Paragraphs>42</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HGS創英角ﾎﾟｯﾌﾟ体</vt:lpstr>
      <vt:lpstr>ＭＳ Ｐゴシック</vt:lpstr>
      <vt:lpstr>Arial</vt:lpstr>
      <vt:lpstr>Calibri</vt:lpstr>
      <vt:lpstr>Office ​​テーマ</vt:lpstr>
      <vt:lpstr>PowerPoint プレゼンテーション</vt:lpstr>
      <vt:lpstr>ご挨拶</vt:lpstr>
      <vt:lpstr>PowerPoint プレゼンテーション</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豊島 直子</dc:creator>
  <cp:lastModifiedBy>豊島 直子</cp:lastModifiedBy>
  <cp:revision>21</cp:revision>
  <dcterms:created xsi:type="dcterms:W3CDTF">2014-09-18T01:31:38Z</dcterms:created>
  <dcterms:modified xsi:type="dcterms:W3CDTF">2017-03-06T05:21:32Z</dcterms:modified>
</cp:coreProperties>
</file>