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61" r:id="rId3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6B2"/>
    <a:srgbClr val="1957B1"/>
    <a:srgbClr val="E82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-7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520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2" cy="336520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7A53D407-DB43-4096-BCFA-CD330833370E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8169"/>
            <a:ext cx="4275402" cy="336519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7" y="6398169"/>
            <a:ext cx="4275402" cy="336519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E4CF4891-BAF3-4263-A138-53D1AD8E46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228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55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7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09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21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9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8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40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70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0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83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61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64F19-E883-4FAE-B5B5-7E11AC25E2B4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34D8-C380-4BD1-B590-89D04E825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52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パイ 1"/>
          <p:cNvSpPr/>
          <p:nvPr/>
        </p:nvSpPr>
        <p:spPr>
          <a:xfrm>
            <a:off x="-2173109" y="-5120269"/>
            <a:ext cx="11878637" cy="11607927"/>
          </a:xfrm>
          <a:prstGeom prst="pie">
            <a:avLst>
              <a:gd name="adj1" fmla="val 0"/>
              <a:gd name="adj2" fmla="val 5398252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3274623" y="192108"/>
            <a:ext cx="983171" cy="983171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 rot="18940541">
            <a:off x="4719228" y="1055130"/>
            <a:ext cx="883251" cy="883251"/>
            <a:chOff x="4661389" y="961572"/>
            <a:chExt cx="883251" cy="883251"/>
          </a:xfrm>
        </p:grpSpPr>
        <p:sp>
          <p:nvSpPr>
            <p:cNvPr id="7" name="六角形 6"/>
            <p:cNvSpPr/>
            <p:nvPr/>
          </p:nvSpPr>
          <p:spPr>
            <a:xfrm rot="1800000">
              <a:off x="4914104" y="1240343"/>
              <a:ext cx="377820" cy="32570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六角形 28"/>
            <p:cNvSpPr/>
            <p:nvPr/>
          </p:nvSpPr>
          <p:spPr>
            <a:xfrm rot="1800000">
              <a:off x="4975781" y="1293513"/>
              <a:ext cx="254466" cy="21936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rgbClr val="3866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8" name="正方形/長方形 7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" name="グループ化 13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10" name="L 字 9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涙形 10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" name="グループ化 12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35" name="L 字 34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涙形 49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9" name="グループ化 58"/>
            <p:cNvGrpSpPr/>
            <p:nvPr/>
          </p:nvGrpSpPr>
          <p:grpSpPr>
            <a:xfrm rot="3600000"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60" name="正方形/長方形 59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1" name="グループ化 60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65" name="L 字 64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涙形 65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" name="グループ化 61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63" name="L 字 62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涙形 63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67" name="グループ化 66"/>
            <p:cNvGrpSpPr/>
            <p:nvPr/>
          </p:nvGrpSpPr>
          <p:grpSpPr>
            <a:xfrm rot="7200000"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68" name="正方形/長方形 67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9" name="グループ化 68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73" name="L 字 72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涙形 73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" name="グループ化 69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71" name="L 字 70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涙形 71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75" name="グループ化 74"/>
          <p:cNvGrpSpPr/>
          <p:nvPr/>
        </p:nvGrpSpPr>
        <p:grpSpPr>
          <a:xfrm>
            <a:off x="8318128" y="1562227"/>
            <a:ext cx="883251" cy="883251"/>
            <a:chOff x="4661389" y="961572"/>
            <a:chExt cx="883251" cy="883251"/>
          </a:xfrm>
        </p:grpSpPr>
        <p:sp>
          <p:nvSpPr>
            <p:cNvPr id="76" name="六角形 75"/>
            <p:cNvSpPr/>
            <p:nvPr/>
          </p:nvSpPr>
          <p:spPr>
            <a:xfrm rot="1800000">
              <a:off x="4914104" y="1240343"/>
              <a:ext cx="377820" cy="32570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六角形 76"/>
            <p:cNvSpPr/>
            <p:nvPr/>
          </p:nvSpPr>
          <p:spPr>
            <a:xfrm rot="1800000">
              <a:off x="4975781" y="1293513"/>
              <a:ext cx="254466" cy="21936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rgbClr val="3866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8" name="グループ化 77"/>
            <p:cNvGrpSpPr/>
            <p:nvPr/>
          </p:nvGrpSpPr>
          <p:grpSpPr>
            <a:xfrm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95" name="正方形/長方形 94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96" name="グループ化 95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100" name="L 字 99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涙形 100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7" name="グループ化 96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98" name="L 字 97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涙形 98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79" name="グループ化 78"/>
            <p:cNvGrpSpPr/>
            <p:nvPr/>
          </p:nvGrpSpPr>
          <p:grpSpPr>
            <a:xfrm rot="3600000"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88" name="正方形/長方形 87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9" name="グループ化 88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93" name="L 字 92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4" name="涙形 93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0" name="グループ化 89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91" name="L 字 90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" name="涙形 91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80" name="グループ化 79"/>
            <p:cNvGrpSpPr/>
            <p:nvPr/>
          </p:nvGrpSpPr>
          <p:grpSpPr>
            <a:xfrm rot="7200000"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81" name="正方形/長方形 80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2" name="グループ化 81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86" name="L 字 85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涙形 86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3" name="グループ化 82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84" name="L 字 83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涙形 84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102" name="グループ化 101"/>
          <p:cNvGrpSpPr/>
          <p:nvPr/>
        </p:nvGrpSpPr>
        <p:grpSpPr>
          <a:xfrm rot="20790556">
            <a:off x="6268684" y="2023363"/>
            <a:ext cx="883251" cy="883251"/>
            <a:chOff x="4661389" y="961572"/>
            <a:chExt cx="883251" cy="883251"/>
          </a:xfrm>
        </p:grpSpPr>
        <p:sp>
          <p:nvSpPr>
            <p:cNvPr id="103" name="六角形 102"/>
            <p:cNvSpPr/>
            <p:nvPr/>
          </p:nvSpPr>
          <p:spPr>
            <a:xfrm rot="1800000">
              <a:off x="4914104" y="1240343"/>
              <a:ext cx="377820" cy="32570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六角形 103"/>
            <p:cNvSpPr/>
            <p:nvPr/>
          </p:nvSpPr>
          <p:spPr>
            <a:xfrm rot="1800000">
              <a:off x="4975781" y="1293513"/>
              <a:ext cx="254466" cy="21936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rgbClr val="3866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5" name="グループ化 104"/>
            <p:cNvGrpSpPr/>
            <p:nvPr/>
          </p:nvGrpSpPr>
          <p:grpSpPr>
            <a:xfrm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122" name="正方形/長方形 121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23" name="グループ化 122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127" name="L 字 126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涙形 127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4" name="グループ化 123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125" name="L 字 124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涙形 125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06" name="グループ化 105"/>
            <p:cNvGrpSpPr/>
            <p:nvPr/>
          </p:nvGrpSpPr>
          <p:grpSpPr>
            <a:xfrm rot="3600000"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115" name="正方形/長方形 114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16" name="グループ化 115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120" name="L 字 119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涙形 120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7" name="グループ化 116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118" name="L 字 117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涙形 118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07" name="グループ化 106"/>
            <p:cNvGrpSpPr/>
            <p:nvPr/>
          </p:nvGrpSpPr>
          <p:grpSpPr>
            <a:xfrm rot="7200000"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108" name="正方形/長方形 107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9" name="グループ化 108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113" name="L 字 112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涙形 113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0" name="グループ化 109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111" name="L 字 110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涙形 111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129" name="グループ化 128"/>
          <p:cNvGrpSpPr/>
          <p:nvPr/>
        </p:nvGrpSpPr>
        <p:grpSpPr>
          <a:xfrm rot="2258215">
            <a:off x="4678356" y="4514453"/>
            <a:ext cx="883251" cy="883251"/>
            <a:chOff x="4661389" y="961572"/>
            <a:chExt cx="883251" cy="883251"/>
          </a:xfrm>
        </p:grpSpPr>
        <p:sp>
          <p:nvSpPr>
            <p:cNvPr id="130" name="六角形 129"/>
            <p:cNvSpPr/>
            <p:nvPr/>
          </p:nvSpPr>
          <p:spPr>
            <a:xfrm rot="1800000">
              <a:off x="4914104" y="1240343"/>
              <a:ext cx="377820" cy="32570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六角形 130"/>
            <p:cNvSpPr/>
            <p:nvPr/>
          </p:nvSpPr>
          <p:spPr>
            <a:xfrm rot="1800000">
              <a:off x="4975781" y="1293513"/>
              <a:ext cx="254466" cy="21936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rgbClr val="3866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2" name="グループ化 131"/>
            <p:cNvGrpSpPr/>
            <p:nvPr/>
          </p:nvGrpSpPr>
          <p:grpSpPr>
            <a:xfrm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149" name="正方形/長方形 148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0" name="グループ化 149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154" name="L 字 153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5" name="涙形 154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1" name="グループ化 150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152" name="L 字 151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3" name="涙形 152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33" name="グループ化 132"/>
            <p:cNvGrpSpPr/>
            <p:nvPr/>
          </p:nvGrpSpPr>
          <p:grpSpPr>
            <a:xfrm rot="3600000"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142" name="正方形/長方形 141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3" name="グループ化 142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147" name="L 字 146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8" name="涙形 147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4" name="グループ化 143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145" name="L 字 144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6" name="涙形 145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34" name="グループ化 133"/>
            <p:cNvGrpSpPr/>
            <p:nvPr/>
          </p:nvGrpSpPr>
          <p:grpSpPr>
            <a:xfrm rot="7200000">
              <a:off x="5024255" y="961572"/>
              <a:ext cx="157519" cy="883251"/>
              <a:chOff x="4932114" y="961573"/>
              <a:chExt cx="117761" cy="660318"/>
            </a:xfrm>
          </p:grpSpPr>
          <p:sp>
            <p:nvSpPr>
              <p:cNvPr id="135" name="正方形/長方形 134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6" name="グループ化 135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</p:grpSpPr>
            <p:sp>
              <p:nvSpPr>
                <p:cNvPr id="140" name="L 字 139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1" name="涙形 140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7" name="グループ化 136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</p:grpSpPr>
            <p:sp>
              <p:nvSpPr>
                <p:cNvPr id="138" name="L 字 137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9" name="涙形 138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156" name="星 5 155"/>
          <p:cNvSpPr/>
          <p:nvPr/>
        </p:nvSpPr>
        <p:spPr>
          <a:xfrm rot="1439995">
            <a:off x="4172654" y="3837913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星 5 158"/>
          <p:cNvSpPr/>
          <p:nvPr/>
        </p:nvSpPr>
        <p:spPr>
          <a:xfrm rot="19116942">
            <a:off x="6091697" y="3068317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星 5 159"/>
          <p:cNvSpPr/>
          <p:nvPr/>
        </p:nvSpPr>
        <p:spPr>
          <a:xfrm rot="18568083">
            <a:off x="6648721" y="3112501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星 5 161"/>
          <p:cNvSpPr/>
          <p:nvPr/>
        </p:nvSpPr>
        <p:spPr>
          <a:xfrm rot="2786616">
            <a:off x="6603834" y="1110124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星 5 162"/>
          <p:cNvSpPr/>
          <p:nvPr/>
        </p:nvSpPr>
        <p:spPr>
          <a:xfrm rot="1765493">
            <a:off x="8215899" y="985922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星 5 163"/>
          <p:cNvSpPr/>
          <p:nvPr/>
        </p:nvSpPr>
        <p:spPr>
          <a:xfrm rot="1765493">
            <a:off x="8100545" y="2636531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星 5 164"/>
          <p:cNvSpPr/>
          <p:nvPr/>
        </p:nvSpPr>
        <p:spPr>
          <a:xfrm rot="1765493">
            <a:off x="5654437" y="4006193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星 5 165"/>
          <p:cNvSpPr/>
          <p:nvPr/>
        </p:nvSpPr>
        <p:spPr>
          <a:xfrm rot="1765493">
            <a:off x="7293731" y="3942062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星 5 166"/>
          <p:cNvSpPr/>
          <p:nvPr/>
        </p:nvSpPr>
        <p:spPr>
          <a:xfrm rot="1765493">
            <a:off x="4359275" y="5520353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星 5 226"/>
          <p:cNvSpPr/>
          <p:nvPr/>
        </p:nvSpPr>
        <p:spPr>
          <a:xfrm rot="16380565">
            <a:off x="4443844" y="1858712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星 5 229"/>
          <p:cNvSpPr/>
          <p:nvPr/>
        </p:nvSpPr>
        <p:spPr>
          <a:xfrm rot="2786616">
            <a:off x="4984450" y="2386376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星 5 232"/>
          <p:cNvSpPr/>
          <p:nvPr/>
        </p:nvSpPr>
        <p:spPr>
          <a:xfrm rot="20241101">
            <a:off x="9025856" y="1088401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星 5 233"/>
          <p:cNvSpPr/>
          <p:nvPr/>
        </p:nvSpPr>
        <p:spPr>
          <a:xfrm rot="20241101">
            <a:off x="5868092" y="5015185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星 5 234"/>
          <p:cNvSpPr/>
          <p:nvPr/>
        </p:nvSpPr>
        <p:spPr>
          <a:xfrm rot="21270618">
            <a:off x="6804498" y="4033685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星 5 237"/>
          <p:cNvSpPr/>
          <p:nvPr/>
        </p:nvSpPr>
        <p:spPr>
          <a:xfrm rot="18341658">
            <a:off x="7763817" y="1833866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星 5 238"/>
          <p:cNvSpPr/>
          <p:nvPr/>
        </p:nvSpPr>
        <p:spPr>
          <a:xfrm rot="18400697">
            <a:off x="5746060" y="1318429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星 5 242"/>
          <p:cNvSpPr/>
          <p:nvPr/>
        </p:nvSpPr>
        <p:spPr>
          <a:xfrm rot="20241101">
            <a:off x="4100921" y="2933338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星 5 243"/>
          <p:cNvSpPr/>
          <p:nvPr/>
        </p:nvSpPr>
        <p:spPr>
          <a:xfrm rot="2930752">
            <a:off x="5162817" y="3333704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39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パイ 1"/>
          <p:cNvSpPr/>
          <p:nvPr/>
        </p:nvSpPr>
        <p:spPr>
          <a:xfrm>
            <a:off x="-2173109" y="-5120269"/>
            <a:ext cx="11878637" cy="11607927"/>
          </a:xfrm>
          <a:prstGeom prst="pie">
            <a:avLst>
              <a:gd name="adj1" fmla="val 0"/>
              <a:gd name="adj2" fmla="val 5398252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3274623" y="192108"/>
            <a:ext cx="983171" cy="983171"/>
          </a:xfrm>
          <a:prstGeom prst="ellips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 rot="20448221">
            <a:off x="4719228" y="1055130"/>
            <a:ext cx="883251" cy="883251"/>
            <a:chOff x="4661389" y="961572"/>
            <a:chExt cx="883251" cy="883251"/>
          </a:xfrm>
          <a:solidFill>
            <a:srgbClr val="3866B2"/>
          </a:solidFill>
        </p:grpSpPr>
        <p:sp>
          <p:nvSpPr>
            <p:cNvPr id="7" name="六角形 6"/>
            <p:cNvSpPr/>
            <p:nvPr/>
          </p:nvSpPr>
          <p:spPr>
            <a:xfrm rot="1800000">
              <a:off x="4914104" y="1240343"/>
              <a:ext cx="377820" cy="325708"/>
            </a:xfrm>
            <a:prstGeom prst="hexagon">
              <a:avLst>
                <a:gd name="adj" fmla="val 28059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六角形 28"/>
            <p:cNvSpPr/>
            <p:nvPr/>
          </p:nvSpPr>
          <p:spPr>
            <a:xfrm rot="1800000">
              <a:off x="4975781" y="1293513"/>
              <a:ext cx="254466" cy="21936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8" name="正方形/長方形 7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" name="グループ化 13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10" name="L 字 9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涙形 10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" name="グループ化 12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35" name="L 字 34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涙形 49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9" name="グループ化 58"/>
            <p:cNvGrpSpPr/>
            <p:nvPr/>
          </p:nvGrpSpPr>
          <p:grpSpPr>
            <a:xfrm rot="3600000"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60" name="正方形/長方形 59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1" name="グループ化 60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65" name="L 字 64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涙形 65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" name="グループ化 61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63" name="L 字 62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涙形 63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67" name="グループ化 66"/>
            <p:cNvGrpSpPr/>
            <p:nvPr/>
          </p:nvGrpSpPr>
          <p:grpSpPr>
            <a:xfrm rot="7200000"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68" name="正方形/長方形 67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9" name="グループ化 68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73" name="L 字 72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涙形 73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" name="グループ化 69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71" name="L 字 70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涙形 71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75" name="グループ化 74"/>
          <p:cNvGrpSpPr/>
          <p:nvPr/>
        </p:nvGrpSpPr>
        <p:grpSpPr>
          <a:xfrm rot="18446330">
            <a:off x="8318128" y="1562227"/>
            <a:ext cx="883251" cy="883251"/>
            <a:chOff x="4661389" y="961572"/>
            <a:chExt cx="883251" cy="883251"/>
          </a:xfrm>
          <a:solidFill>
            <a:srgbClr val="3866B2"/>
          </a:solidFill>
        </p:grpSpPr>
        <p:sp>
          <p:nvSpPr>
            <p:cNvPr id="76" name="六角形 75"/>
            <p:cNvSpPr/>
            <p:nvPr/>
          </p:nvSpPr>
          <p:spPr>
            <a:xfrm rot="1800000">
              <a:off x="4914104" y="1240343"/>
              <a:ext cx="377820" cy="325708"/>
            </a:xfrm>
            <a:prstGeom prst="hexagon">
              <a:avLst>
                <a:gd name="adj" fmla="val 28059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六角形 76"/>
            <p:cNvSpPr/>
            <p:nvPr/>
          </p:nvSpPr>
          <p:spPr>
            <a:xfrm rot="1800000">
              <a:off x="4975781" y="1293513"/>
              <a:ext cx="254466" cy="21936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8" name="グループ化 77"/>
            <p:cNvGrpSpPr/>
            <p:nvPr/>
          </p:nvGrpSpPr>
          <p:grpSpPr>
            <a:xfrm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95" name="正方形/長方形 94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96" name="グループ化 95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100" name="L 字 99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涙形 100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7" name="グループ化 96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98" name="L 字 97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涙形 98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79" name="グループ化 78"/>
            <p:cNvGrpSpPr/>
            <p:nvPr/>
          </p:nvGrpSpPr>
          <p:grpSpPr>
            <a:xfrm rot="3600000"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88" name="正方形/長方形 87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9" name="グループ化 88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93" name="L 字 92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4" name="涙形 93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0" name="グループ化 89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91" name="L 字 90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" name="涙形 91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80" name="グループ化 79"/>
            <p:cNvGrpSpPr/>
            <p:nvPr/>
          </p:nvGrpSpPr>
          <p:grpSpPr>
            <a:xfrm rot="7200000"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81" name="正方形/長方形 80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2" name="グループ化 81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86" name="L 字 85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涙形 86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3" name="グループ化 82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84" name="L 字 83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涙形 84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102" name="グループ化 101"/>
          <p:cNvGrpSpPr/>
          <p:nvPr/>
        </p:nvGrpSpPr>
        <p:grpSpPr>
          <a:xfrm rot="656321">
            <a:off x="6268684" y="2023363"/>
            <a:ext cx="883251" cy="883251"/>
            <a:chOff x="4661389" y="961572"/>
            <a:chExt cx="883251" cy="883251"/>
          </a:xfrm>
          <a:solidFill>
            <a:srgbClr val="3866B2"/>
          </a:solidFill>
        </p:grpSpPr>
        <p:sp>
          <p:nvSpPr>
            <p:cNvPr id="103" name="六角形 102"/>
            <p:cNvSpPr/>
            <p:nvPr/>
          </p:nvSpPr>
          <p:spPr>
            <a:xfrm rot="1800000">
              <a:off x="4914104" y="1240343"/>
              <a:ext cx="377820" cy="325708"/>
            </a:xfrm>
            <a:prstGeom prst="hexagon">
              <a:avLst>
                <a:gd name="adj" fmla="val 28059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六角形 103"/>
            <p:cNvSpPr/>
            <p:nvPr/>
          </p:nvSpPr>
          <p:spPr>
            <a:xfrm rot="1800000">
              <a:off x="4975781" y="1293513"/>
              <a:ext cx="254466" cy="21936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5" name="グループ化 104"/>
            <p:cNvGrpSpPr/>
            <p:nvPr/>
          </p:nvGrpSpPr>
          <p:grpSpPr>
            <a:xfrm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122" name="正方形/長方形 121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23" name="グループ化 122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127" name="L 字 126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涙形 127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4" name="グループ化 123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125" name="L 字 124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涙形 125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06" name="グループ化 105"/>
            <p:cNvGrpSpPr/>
            <p:nvPr/>
          </p:nvGrpSpPr>
          <p:grpSpPr>
            <a:xfrm rot="3600000"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115" name="正方形/長方形 114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16" name="グループ化 115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120" name="L 字 119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涙形 120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7" name="グループ化 116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118" name="L 字 117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涙形 118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07" name="グループ化 106"/>
            <p:cNvGrpSpPr/>
            <p:nvPr/>
          </p:nvGrpSpPr>
          <p:grpSpPr>
            <a:xfrm rot="7200000"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108" name="正方形/長方形 107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9" name="グループ化 108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113" name="L 字 112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涙形 113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0" name="グループ化 109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111" name="L 字 110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涙形 111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129" name="グループ化 128"/>
          <p:cNvGrpSpPr/>
          <p:nvPr/>
        </p:nvGrpSpPr>
        <p:grpSpPr>
          <a:xfrm rot="19446751">
            <a:off x="4678356" y="4514453"/>
            <a:ext cx="883251" cy="883251"/>
            <a:chOff x="4661389" y="961572"/>
            <a:chExt cx="883251" cy="883251"/>
          </a:xfrm>
          <a:solidFill>
            <a:srgbClr val="3866B2"/>
          </a:solidFill>
        </p:grpSpPr>
        <p:sp>
          <p:nvSpPr>
            <p:cNvPr id="130" name="六角形 129"/>
            <p:cNvSpPr/>
            <p:nvPr/>
          </p:nvSpPr>
          <p:spPr>
            <a:xfrm rot="1800000">
              <a:off x="4914104" y="1240343"/>
              <a:ext cx="377820" cy="325708"/>
            </a:xfrm>
            <a:prstGeom prst="hexagon">
              <a:avLst>
                <a:gd name="adj" fmla="val 28059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六角形 130"/>
            <p:cNvSpPr/>
            <p:nvPr/>
          </p:nvSpPr>
          <p:spPr>
            <a:xfrm rot="1800000">
              <a:off x="4975781" y="1293513"/>
              <a:ext cx="254466" cy="219368"/>
            </a:xfrm>
            <a:prstGeom prst="hexagon">
              <a:avLst>
                <a:gd name="adj" fmla="val 28059"/>
                <a:gd name="v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2" name="グループ化 131"/>
            <p:cNvGrpSpPr/>
            <p:nvPr/>
          </p:nvGrpSpPr>
          <p:grpSpPr>
            <a:xfrm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149" name="正方形/長方形 148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0" name="グループ化 149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154" name="L 字 153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5" name="涙形 154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1" name="グループ化 150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152" name="L 字 151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3" name="涙形 152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33" name="グループ化 132"/>
            <p:cNvGrpSpPr/>
            <p:nvPr/>
          </p:nvGrpSpPr>
          <p:grpSpPr>
            <a:xfrm rot="3600000"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142" name="正方形/長方形 141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3" name="グループ化 142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147" name="L 字 146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8" name="涙形 147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4" name="グループ化 143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145" name="L 字 144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6" name="涙形 145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34" name="グループ化 133"/>
            <p:cNvGrpSpPr/>
            <p:nvPr/>
          </p:nvGrpSpPr>
          <p:grpSpPr>
            <a:xfrm rot="7200000">
              <a:off x="5024255" y="961572"/>
              <a:ext cx="157519" cy="883251"/>
              <a:chOff x="4932114" y="961573"/>
              <a:chExt cx="117761" cy="660318"/>
            </a:xfrm>
            <a:grpFill/>
          </p:grpSpPr>
          <p:sp>
            <p:nvSpPr>
              <p:cNvPr id="135" name="正方形/長方形 134"/>
              <p:cNvSpPr/>
              <p:nvPr/>
            </p:nvSpPr>
            <p:spPr>
              <a:xfrm>
                <a:off x="4968135" y="1052736"/>
                <a:ext cx="45719" cy="473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6" name="グループ化 135"/>
              <p:cNvGrpSpPr/>
              <p:nvPr/>
            </p:nvGrpSpPr>
            <p:grpSpPr>
              <a:xfrm>
                <a:off x="4932114" y="961573"/>
                <a:ext cx="117761" cy="203340"/>
                <a:chOff x="4932114" y="963954"/>
                <a:chExt cx="117761" cy="203340"/>
              </a:xfrm>
              <a:grpFill/>
            </p:grpSpPr>
            <p:sp>
              <p:nvSpPr>
                <p:cNvPr id="140" name="L 字 139"/>
                <p:cNvSpPr/>
                <p:nvPr/>
              </p:nvSpPr>
              <p:spPr>
                <a:xfrm rot="18900000">
                  <a:off x="4934142" y="1053589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1" name="涙形 140"/>
                <p:cNvSpPr/>
                <p:nvPr/>
              </p:nvSpPr>
              <p:spPr>
                <a:xfrm rot="18900000">
                  <a:off x="4932114" y="963954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7" name="グループ化 136"/>
              <p:cNvGrpSpPr/>
              <p:nvPr/>
            </p:nvGrpSpPr>
            <p:grpSpPr>
              <a:xfrm flipV="1">
                <a:off x="4932114" y="1418550"/>
                <a:ext cx="117761" cy="203341"/>
                <a:chOff x="4932114" y="1207742"/>
                <a:chExt cx="117761" cy="203340"/>
              </a:xfrm>
              <a:grpFill/>
            </p:grpSpPr>
            <p:sp>
              <p:nvSpPr>
                <p:cNvPr id="138" name="L 字 137"/>
                <p:cNvSpPr/>
                <p:nvPr/>
              </p:nvSpPr>
              <p:spPr>
                <a:xfrm rot="18900000">
                  <a:off x="4934142" y="1297377"/>
                  <a:ext cx="113705" cy="113705"/>
                </a:xfrm>
                <a:prstGeom prst="corner">
                  <a:avLst>
                    <a:gd name="adj1" fmla="val 31924"/>
                    <a:gd name="adj2" fmla="val 3104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9" name="涙形 138"/>
                <p:cNvSpPr/>
                <p:nvPr/>
              </p:nvSpPr>
              <p:spPr>
                <a:xfrm rot="18900000">
                  <a:off x="4932114" y="1207742"/>
                  <a:ext cx="117761" cy="117761"/>
                </a:xfrm>
                <a:prstGeom prst="teardrop">
                  <a:avLst>
                    <a:gd name="adj" fmla="val 110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156" name="星 5 155"/>
          <p:cNvSpPr/>
          <p:nvPr/>
        </p:nvSpPr>
        <p:spPr>
          <a:xfrm rot="1439995">
            <a:off x="4172654" y="3837913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星 5 158"/>
          <p:cNvSpPr/>
          <p:nvPr/>
        </p:nvSpPr>
        <p:spPr>
          <a:xfrm rot="19116942">
            <a:off x="6091697" y="3068317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星 5 159"/>
          <p:cNvSpPr/>
          <p:nvPr/>
        </p:nvSpPr>
        <p:spPr>
          <a:xfrm rot="18568083">
            <a:off x="6648721" y="3112501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星 5 161"/>
          <p:cNvSpPr/>
          <p:nvPr/>
        </p:nvSpPr>
        <p:spPr>
          <a:xfrm rot="2786616">
            <a:off x="6603834" y="1110124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星 5 162"/>
          <p:cNvSpPr/>
          <p:nvPr/>
        </p:nvSpPr>
        <p:spPr>
          <a:xfrm rot="1765493">
            <a:off x="8215899" y="985922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星 5 163"/>
          <p:cNvSpPr/>
          <p:nvPr/>
        </p:nvSpPr>
        <p:spPr>
          <a:xfrm rot="1765493">
            <a:off x="8100545" y="2636531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星 5 164"/>
          <p:cNvSpPr/>
          <p:nvPr/>
        </p:nvSpPr>
        <p:spPr>
          <a:xfrm rot="1765493">
            <a:off x="5654437" y="4006193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星 5 165"/>
          <p:cNvSpPr/>
          <p:nvPr/>
        </p:nvSpPr>
        <p:spPr>
          <a:xfrm rot="1765493">
            <a:off x="7293731" y="3942062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星 5 166"/>
          <p:cNvSpPr/>
          <p:nvPr/>
        </p:nvSpPr>
        <p:spPr>
          <a:xfrm rot="1765493">
            <a:off x="4359275" y="5520353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星 5 226"/>
          <p:cNvSpPr/>
          <p:nvPr/>
        </p:nvSpPr>
        <p:spPr>
          <a:xfrm rot="16380565">
            <a:off x="4443844" y="1858712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星 5 229"/>
          <p:cNvSpPr/>
          <p:nvPr/>
        </p:nvSpPr>
        <p:spPr>
          <a:xfrm rot="2786616">
            <a:off x="4984450" y="2386376"/>
            <a:ext cx="496993" cy="496993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星 5 232"/>
          <p:cNvSpPr/>
          <p:nvPr/>
        </p:nvSpPr>
        <p:spPr>
          <a:xfrm rot="20241101">
            <a:off x="9025856" y="1088401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星 5 233"/>
          <p:cNvSpPr/>
          <p:nvPr/>
        </p:nvSpPr>
        <p:spPr>
          <a:xfrm rot="20241101">
            <a:off x="5868092" y="5015185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星 5 234"/>
          <p:cNvSpPr/>
          <p:nvPr/>
        </p:nvSpPr>
        <p:spPr>
          <a:xfrm rot="21270618">
            <a:off x="6804498" y="4033685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星 5 237"/>
          <p:cNvSpPr/>
          <p:nvPr/>
        </p:nvSpPr>
        <p:spPr>
          <a:xfrm rot="18341658">
            <a:off x="7763817" y="1833866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星 5 238"/>
          <p:cNvSpPr/>
          <p:nvPr/>
        </p:nvSpPr>
        <p:spPr>
          <a:xfrm rot="18400697">
            <a:off x="5746060" y="1318429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星 5 242"/>
          <p:cNvSpPr/>
          <p:nvPr/>
        </p:nvSpPr>
        <p:spPr>
          <a:xfrm rot="20241101">
            <a:off x="4100921" y="2933338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星 5 243"/>
          <p:cNvSpPr/>
          <p:nvPr/>
        </p:nvSpPr>
        <p:spPr>
          <a:xfrm rot="2930752">
            <a:off x="5162817" y="3333704"/>
            <a:ext cx="313745" cy="313745"/>
          </a:xfrm>
          <a:prstGeom prst="star5">
            <a:avLst>
              <a:gd name="adj" fmla="val 26161"/>
              <a:gd name="hf" fmla="val 105146"/>
              <a:gd name="vf" fmla="val 110557"/>
            </a:avLst>
          </a:prstGeom>
          <a:solidFill>
            <a:srgbClr val="386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0</Words>
  <Application>Microsoft Office PowerPoint</Application>
  <PresentationFormat>A4 210 x 297 mm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e-lunch</dc:creator>
  <cp:lastModifiedBy>八木 侑子</cp:lastModifiedBy>
  <cp:revision>23</cp:revision>
  <cp:lastPrinted>2016-10-21T09:30:09Z</cp:lastPrinted>
  <dcterms:created xsi:type="dcterms:W3CDTF">2015-06-10T04:48:42Z</dcterms:created>
  <dcterms:modified xsi:type="dcterms:W3CDTF">2016-10-21T11:16:24Z</dcterms:modified>
</cp:coreProperties>
</file>