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8" r:id="rId2"/>
  </p:sldIdLst>
  <p:sldSz cx="7559675" cy="106918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13" userDrawn="1">
          <p15:clr>
            <a:srgbClr val="A4A3A4"/>
          </p15:clr>
        </p15:guide>
        <p15:guide id="4" pos="4649" userDrawn="1">
          <p15:clr>
            <a:srgbClr val="A4A3A4"/>
          </p15:clr>
        </p15:guide>
        <p15:guide id="5" orient="horz" pos="215" userDrawn="1">
          <p15:clr>
            <a:srgbClr val="A4A3A4"/>
          </p15:clr>
        </p15:guide>
        <p15:guide id="6" orient="horz" pos="65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A5C7"/>
    <a:srgbClr val="AD8257"/>
    <a:srgbClr val="F4A22C"/>
    <a:srgbClr val="F4A200"/>
    <a:srgbClr val="C5A16C"/>
    <a:srgbClr val="C0A592"/>
    <a:srgbClr val="DF56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0" autoAdjust="0"/>
    <p:restoredTop sz="94660"/>
  </p:normalViewPr>
  <p:slideViewPr>
    <p:cSldViewPr snapToGrid="0">
      <p:cViewPr varScale="1">
        <p:scale>
          <a:sx n="72" d="100"/>
          <a:sy n="72" d="100"/>
        </p:scale>
        <p:origin x="2598" y="90"/>
      </p:cViewPr>
      <p:guideLst>
        <p:guide orient="horz" pos="3368"/>
        <p:guide pos="2381"/>
        <p:guide pos="113"/>
        <p:guide pos="4649"/>
        <p:guide orient="horz" pos="215"/>
        <p:guide orient="horz" pos="65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A2756F1-A7EE-4E5E-B151-E48CD6441480}" type="datetimeFigureOut">
              <a:rPr kumimoji="1" lang="ja-JP" altLang="en-US" smtClean="0"/>
              <a:t>2016/7/14</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B58019-CB49-4CB3-ABE2-CBC70C2AFA12}" type="slidenum">
              <a:rPr kumimoji="1" lang="ja-JP" altLang="en-US" smtClean="0"/>
              <a:t>‹#›</a:t>
            </a:fld>
            <a:endParaRPr kumimoji="1" lang="ja-JP" altLang="en-US"/>
          </a:p>
        </p:txBody>
      </p:sp>
    </p:spTree>
    <p:extLst>
      <p:ext uri="{BB962C8B-B14F-4D97-AF65-F5344CB8AC3E}">
        <p14:creationId xmlns:p14="http://schemas.microsoft.com/office/powerpoint/2010/main" val="1994223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108B93-37FF-44EA-811D-8AA0B41A6727}" type="datetime1">
              <a:rPr kumimoji="1" lang="ja-JP" altLang="en-US" smtClean="0"/>
              <a:t>2016/7/14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410846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ACE11E-0744-4DFB-95F4-676F5718AC80}" type="datetime1">
              <a:rPr kumimoji="1" lang="ja-JP" altLang="en-US" smtClean="0"/>
              <a:t>2016/7/14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254051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FC1B69F-F360-4534-8FD0-4FD9F2232D32}" type="datetime1">
              <a:rPr kumimoji="1" lang="ja-JP" altLang="en-US" smtClean="0"/>
              <a:t>2016/7/14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91225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183" name="図プレースホルダー 182"/>
          <p:cNvSpPr>
            <a:spLocks noGrp="1"/>
          </p:cNvSpPr>
          <p:nvPr>
            <p:ph type="pic" sz="quarter" idx="18" hasCustomPrompt="1"/>
          </p:nvPr>
        </p:nvSpPr>
        <p:spPr>
          <a:xfrm>
            <a:off x="5427657" y="4908625"/>
            <a:ext cx="1771655" cy="1677914"/>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64" name="正方形/長方形 63"/>
          <p:cNvSpPr/>
          <p:nvPr userDrawn="1"/>
        </p:nvSpPr>
        <p:spPr>
          <a:xfrm>
            <a:off x="179388" y="7835214"/>
            <a:ext cx="7200900" cy="2567648"/>
          </a:xfrm>
          <a:prstGeom prst="rect">
            <a:avLst/>
          </a:prstGeom>
          <a:solidFill>
            <a:srgbClr val="AD82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userDrawn="1"/>
        </p:nvGrpSpPr>
        <p:grpSpPr>
          <a:xfrm>
            <a:off x="347105" y="7961751"/>
            <a:ext cx="1986384" cy="354034"/>
            <a:chOff x="347105" y="4826053"/>
            <a:chExt cx="1986384" cy="354034"/>
          </a:xfrm>
        </p:grpSpPr>
        <p:sp>
          <p:nvSpPr>
            <p:cNvPr id="82" name="正方形/長方形 81"/>
            <p:cNvSpPr/>
            <p:nvPr/>
          </p:nvSpPr>
          <p:spPr>
            <a:xfrm>
              <a:off x="347105" y="4826053"/>
              <a:ext cx="1986384" cy="354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S創英角ｺﾞｼｯｸUB" panose="020B0900000000000000" pitchFamily="50" charset="-128"/>
                  <a:ea typeface="HGS創英角ｺﾞｼｯｸUB" panose="020B0900000000000000" pitchFamily="50" charset="-128"/>
                </a:rPr>
                <a:t>おえかき掲示板</a:t>
              </a:r>
              <a:endParaRPr kumimoji="1" lang="ja-JP" altLang="en-US"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83" name="円/楕円 82"/>
            <p:cNvSpPr/>
            <p:nvPr/>
          </p:nvSpPr>
          <p:spPr>
            <a:xfrm>
              <a:off x="407947" y="4952620"/>
              <a:ext cx="100900" cy="1009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創英角ｺﾞｼｯｸUB" panose="020B0900000000000000" pitchFamily="50" charset="-128"/>
                <a:ea typeface="HGS創英角ｺﾞｼｯｸUB" panose="020B0900000000000000" pitchFamily="50" charset="-128"/>
              </a:endParaRPr>
            </a:p>
          </p:txBody>
        </p:sp>
        <p:sp>
          <p:nvSpPr>
            <p:cNvPr id="84" name="円/楕円 83"/>
            <p:cNvSpPr/>
            <p:nvPr/>
          </p:nvSpPr>
          <p:spPr>
            <a:xfrm>
              <a:off x="2168653" y="4952620"/>
              <a:ext cx="100900" cy="1009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S創英角ｺﾞｼｯｸUB" panose="020B0900000000000000" pitchFamily="50" charset="-128"/>
                <a:ea typeface="HGS創英角ｺﾞｼｯｸUB" panose="020B0900000000000000" pitchFamily="50" charset="-128"/>
              </a:endParaRPr>
            </a:p>
          </p:txBody>
        </p:sp>
      </p:grpSp>
      <p:sp>
        <p:nvSpPr>
          <p:cNvPr id="98" name="正方形/長方形 97"/>
          <p:cNvSpPr/>
          <p:nvPr userDrawn="1"/>
        </p:nvSpPr>
        <p:spPr>
          <a:xfrm>
            <a:off x="288395" y="4842735"/>
            <a:ext cx="3101865" cy="354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u="sng" dirty="0" smtClean="0">
                <a:solidFill>
                  <a:schemeClr val="tx1"/>
                </a:solidFill>
                <a:latin typeface="HGS創英角ｺﾞｼｯｸUB" panose="020B0900000000000000" pitchFamily="50" charset="-128"/>
                <a:ea typeface="HGS創英角ｺﾞｼｯｸUB" panose="020B0900000000000000" pitchFamily="50" charset="-128"/>
              </a:rPr>
              <a:t>9</a:t>
            </a:r>
            <a:r>
              <a:rPr kumimoji="1" lang="ja-JP" altLang="en-US" u="sng" dirty="0" smtClean="0">
                <a:solidFill>
                  <a:schemeClr val="tx1"/>
                </a:solidFill>
                <a:latin typeface="HGS創英角ｺﾞｼｯｸUB" panose="020B0900000000000000" pitchFamily="50" charset="-128"/>
                <a:ea typeface="HGS創英角ｺﾞｼｯｸUB" panose="020B0900000000000000" pitchFamily="50" charset="-128"/>
              </a:rPr>
              <a:t>月生まれのおともだち</a:t>
            </a:r>
            <a:endParaRPr kumimoji="1" lang="ja-JP" altLang="en-US" u="sng" dirty="0">
              <a:solidFill>
                <a:schemeClr val="tx1"/>
              </a:solidFill>
              <a:latin typeface="HGS創英角ｺﾞｼｯｸUB" panose="020B0900000000000000" pitchFamily="50" charset="-128"/>
              <a:ea typeface="HGS創英角ｺﾞｼｯｸUB" panose="020B0900000000000000" pitchFamily="50" charset="-128"/>
            </a:endParaRPr>
          </a:p>
        </p:txBody>
      </p:sp>
      <p:cxnSp>
        <p:nvCxnSpPr>
          <p:cNvPr id="107" name="直線コネクタ 106"/>
          <p:cNvCxnSpPr/>
          <p:nvPr userDrawn="1"/>
        </p:nvCxnSpPr>
        <p:spPr>
          <a:xfrm>
            <a:off x="480684" y="3006439"/>
            <a:ext cx="659830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13" name="正方形/長方形 112"/>
          <p:cNvSpPr/>
          <p:nvPr userDrawn="1"/>
        </p:nvSpPr>
        <p:spPr>
          <a:xfrm>
            <a:off x="288395" y="3101237"/>
            <a:ext cx="3101865" cy="354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u="sng" dirty="0" smtClean="0">
                <a:solidFill>
                  <a:schemeClr val="tx1"/>
                </a:solidFill>
                <a:latin typeface="HGS創英角ｺﾞｼｯｸUB" panose="020B0900000000000000" pitchFamily="50" charset="-128"/>
                <a:ea typeface="HGS創英角ｺﾞｼｯｸUB" panose="020B0900000000000000" pitchFamily="50" charset="-128"/>
              </a:rPr>
              <a:t>身体測定のお知らせ</a:t>
            </a:r>
            <a:endParaRPr kumimoji="1" lang="ja-JP" altLang="en-US" u="sng"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15" name="正方形/長方形 114"/>
          <p:cNvSpPr/>
          <p:nvPr userDrawn="1"/>
        </p:nvSpPr>
        <p:spPr>
          <a:xfrm>
            <a:off x="4013898" y="3101237"/>
            <a:ext cx="3101865" cy="354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u="sng" dirty="0" smtClean="0">
                <a:solidFill>
                  <a:schemeClr val="tx1"/>
                </a:solidFill>
                <a:latin typeface="HGS創英角ｺﾞｼｯｸUB" panose="020B0900000000000000" pitchFamily="50" charset="-128"/>
                <a:ea typeface="HGS創英角ｺﾞｼｯｸUB" panose="020B0900000000000000" pitchFamily="50" charset="-128"/>
              </a:rPr>
              <a:t>運動会準備のお知らせ</a:t>
            </a:r>
            <a:endParaRPr kumimoji="1" lang="ja-JP" altLang="en-US" u="sng" dirty="0">
              <a:solidFill>
                <a:schemeClr val="tx1"/>
              </a:solidFill>
              <a:latin typeface="HGS創英角ｺﾞｼｯｸUB" panose="020B0900000000000000" pitchFamily="50" charset="-128"/>
              <a:ea typeface="HGS創英角ｺﾞｼｯｸUB" panose="020B0900000000000000" pitchFamily="50" charset="-128"/>
            </a:endParaRPr>
          </a:p>
        </p:txBody>
      </p:sp>
      <p:cxnSp>
        <p:nvCxnSpPr>
          <p:cNvPr id="119" name="直線コネクタ 118"/>
          <p:cNvCxnSpPr/>
          <p:nvPr userDrawn="1"/>
        </p:nvCxnSpPr>
        <p:spPr>
          <a:xfrm>
            <a:off x="480684" y="4738646"/>
            <a:ext cx="659830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userDrawn="1"/>
        </p:nvCxnSpPr>
        <p:spPr>
          <a:xfrm rot="16200000">
            <a:off x="3070119" y="3842764"/>
            <a:ext cx="1425414"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25" name="テキスト プレースホルダー 121"/>
          <p:cNvSpPr>
            <a:spLocks noGrp="1"/>
          </p:cNvSpPr>
          <p:nvPr userDrawn="1">
            <p:ph type="body" sz="quarter" idx="13" hasCustomPrompt="1"/>
          </p:nvPr>
        </p:nvSpPr>
        <p:spPr>
          <a:xfrm>
            <a:off x="2735668" y="7957540"/>
            <a:ext cx="4537491" cy="423896"/>
          </a:xfrm>
        </p:spPr>
        <p:txBody>
          <a:bodyPr>
            <a:normAutofit/>
          </a:bodyPr>
          <a:lstStyle>
            <a:lvl1pPr marL="0" indent="0">
              <a:buNone/>
              <a:defRPr sz="1200">
                <a:latin typeface="メイリオ" panose="020B0604030504040204" pitchFamily="50" charset="-128"/>
                <a:ea typeface="メイリオ" panose="020B0604030504040204" pitchFamily="50" charset="-128"/>
                <a:cs typeface="メイリオ" panose="020B0604030504040204" pitchFamily="50" charset="-128"/>
              </a:defRPr>
            </a:lvl1pPr>
            <a:lvl2pPr marL="377967" indent="0">
              <a:buNone/>
              <a:defRPr/>
            </a:lvl2pPr>
            <a:lvl3pPr marL="755934" indent="0">
              <a:buNone/>
              <a:defRPr/>
            </a:lvl3pPr>
            <a:lvl4pPr marL="1133901" indent="0">
              <a:buNone/>
              <a:defRPr/>
            </a:lvl4pPr>
            <a:lvl5pPr marL="1511869" indent="0">
              <a:buNone/>
              <a:defRPr/>
            </a:lvl5pPr>
          </a:lstStyle>
          <a:p>
            <a:pPr lvl="0"/>
            <a:r>
              <a:rPr kumimoji="1" lang="ja-JP" altLang="en-US" dirty="0" smtClean="0"/>
              <a:t>一言コメント　クリックしてここに文字を入力　□ □ □ □ □ □ □ □ □ □ □ □ □ □ □ □ □ □ □ □ □ □ □ □ □ □ </a:t>
            </a:r>
            <a:endParaRPr kumimoji="1" lang="ja-JP" altLang="en-US" dirty="0"/>
          </a:p>
        </p:txBody>
      </p:sp>
      <p:sp>
        <p:nvSpPr>
          <p:cNvPr id="145" name="図プレースホルダー 144"/>
          <p:cNvSpPr>
            <a:spLocks noGrp="1"/>
          </p:cNvSpPr>
          <p:nvPr userDrawn="1">
            <p:ph type="pic" sz="quarter" idx="15" hasCustomPrompt="1"/>
          </p:nvPr>
        </p:nvSpPr>
        <p:spPr>
          <a:xfrm>
            <a:off x="397923" y="8507612"/>
            <a:ext cx="2033371" cy="160205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168" name="図プレースホルダー 144"/>
          <p:cNvSpPr>
            <a:spLocks noGrp="1"/>
          </p:cNvSpPr>
          <p:nvPr userDrawn="1">
            <p:ph type="pic" sz="quarter" idx="16" hasCustomPrompt="1"/>
          </p:nvPr>
        </p:nvSpPr>
        <p:spPr>
          <a:xfrm>
            <a:off x="2726563" y="8507612"/>
            <a:ext cx="2033371" cy="160205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174" name="図プレースホルダー 144"/>
          <p:cNvSpPr>
            <a:spLocks noGrp="1"/>
          </p:cNvSpPr>
          <p:nvPr userDrawn="1">
            <p:ph type="pic" sz="quarter" idx="17" hasCustomPrompt="1"/>
          </p:nvPr>
        </p:nvSpPr>
        <p:spPr>
          <a:xfrm>
            <a:off x="5044716" y="8507612"/>
            <a:ext cx="2033371" cy="160205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170" name="正方形/長方形 169"/>
          <p:cNvSpPr/>
          <p:nvPr userDrawn="1"/>
        </p:nvSpPr>
        <p:spPr>
          <a:xfrm>
            <a:off x="5010243" y="8478393"/>
            <a:ext cx="2105520" cy="166672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userDrawn="1"/>
        </p:nvSpPr>
        <p:spPr>
          <a:xfrm>
            <a:off x="2690066" y="8478393"/>
            <a:ext cx="2105520" cy="166672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userDrawn="1"/>
        </p:nvSpPr>
        <p:spPr>
          <a:xfrm>
            <a:off x="369889" y="8478393"/>
            <a:ext cx="2105520" cy="166672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図プレースホルダー 182"/>
          <p:cNvSpPr>
            <a:spLocks noGrp="1"/>
          </p:cNvSpPr>
          <p:nvPr>
            <p:ph type="pic" sz="quarter" idx="19" hasCustomPrompt="1"/>
          </p:nvPr>
        </p:nvSpPr>
        <p:spPr>
          <a:xfrm>
            <a:off x="288395" y="6445444"/>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210" name="図プレースホルダー 182"/>
          <p:cNvSpPr>
            <a:spLocks noGrp="1"/>
          </p:cNvSpPr>
          <p:nvPr>
            <p:ph type="pic" sz="quarter" idx="20" hasCustomPrompt="1"/>
          </p:nvPr>
        </p:nvSpPr>
        <p:spPr>
          <a:xfrm>
            <a:off x="1546783" y="6445444"/>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211" name="図プレースホルダー 182"/>
          <p:cNvSpPr>
            <a:spLocks noGrp="1"/>
          </p:cNvSpPr>
          <p:nvPr>
            <p:ph type="pic" sz="quarter" idx="21" hasCustomPrompt="1"/>
          </p:nvPr>
        </p:nvSpPr>
        <p:spPr>
          <a:xfrm>
            <a:off x="2805171" y="6445444"/>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212" name="図プレースホルダー 182"/>
          <p:cNvSpPr>
            <a:spLocks noGrp="1"/>
          </p:cNvSpPr>
          <p:nvPr>
            <p:ph type="pic" sz="quarter" idx="22" hasCustomPrompt="1"/>
          </p:nvPr>
        </p:nvSpPr>
        <p:spPr>
          <a:xfrm>
            <a:off x="4063560" y="6445444"/>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225" name="図プレースホルダー 182"/>
          <p:cNvSpPr>
            <a:spLocks noGrp="1"/>
          </p:cNvSpPr>
          <p:nvPr>
            <p:ph type="pic" sz="quarter" idx="23" hasCustomPrompt="1"/>
          </p:nvPr>
        </p:nvSpPr>
        <p:spPr>
          <a:xfrm>
            <a:off x="4063560" y="5099104"/>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
        <p:nvSpPr>
          <p:cNvPr id="226" name="図プレースホルダー 182"/>
          <p:cNvSpPr>
            <a:spLocks noGrp="1"/>
          </p:cNvSpPr>
          <p:nvPr>
            <p:ph type="pic" sz="quarter" idx="24" hasCustomPrompt="1"/>
          </p:nvPr>
        </p:nvSpPr>
        <p:spPr>
          <a:xfrm>
            <a:off x="2805171" y="5099103"/>
            <a:ext cx="1208733" cy="1280629"/>
          </a:xfrm>
        </p:spPr>
        <p:txBody>
          <a:bodyPr>
            <a:normAutofit/>
          </a:bodyPr>
          <a:lstStyle>
            <a:lvl1pPr marL="0" indent="0">
              <a:buNone/>
              <a:defRPr sz="1400"/>
            </a:lvl1pPr>
          </a:lstStyle>
          <a:p>
            <a:r>
              <a:rPr kumimoji="1" lang="ja-JP" altLang="en-US" dirty="0" smtClean="0"/>
              <a:t>クリックして画像を挿入</a:t>
            </a:r>
            <a:endParaRPr kumimoji="1" lang="ja-JP" altLang="en-US" dirty="0"/>
          </a:p>
        </p:txBody>
      </p:sp>
    </p:spTree>
    <p:extLst>
      <p:ext uri="{BB962C8B-B14F-4D97-AF65-F5344CB8AC3E}">
        <p14:creationId xmlns:p14="http://schemas.microsoft.com/office/powerpoint/2010/main" val="333389506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6ABE24-1103-4B1B-9B54-E41999E453D4}" type="datetime1">
              <a:rPr kumimoji="1" lang="ja-JP" altLang="en-US" smtClean="0"/>
              <a:t>2016/7/14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369705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9A61385-191F-42F6-8C72-BC2CAC5D6F4A}" type="datetime1">
              <a:rPr kumimoji="1" lang="ja-JP" altLang="en-US" smtClean="0"/>
              <a:t>2016/7/14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369144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B491684-606B-448C-B8DE-C34358EB40DC}" type="datetime1">
              <a:rPr kumimoji="1" lang="ja-JP" altLang="en-US" smtClean="0"/>
              <a:t>2016/7/14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260976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E660375-AF1B-4DF2-B704-4E2449F8C8A3}" type="datetime1">
              <a:rPr kumimoji="1" lang="ja-JP" altLang="en-US" smtClean="0"/>
              <a:t>2016/7/14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153932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C62B478-B216-4FE4-8DEB-BD30EAF9E5B5}" type="datetime1">
              <a:rPr kumimoji="1" lang="ja-JP" altLang="en-US" smtClean="0"/>
              <a:t>2016/7/14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25953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BE991-EF0B-401F-A0A7-ED6408A21922}" type="datetime1">
              <a:rPr kumimoji="1" lang="ja-JP" altLang="en-US" smtClean="0"/>
              <a:t>2016/7/14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192427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E32988-1157-49F2-9916-CA234E7455C2}" type="datetime1">
              <a:rPr kumimoji="1" lang="ja-JP" altLang="en-US" smtClean="0"/>
              <a:t>2016/7/14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20133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348F88-67C3-45B1-956F-11EF7D02103E}" type="datetime1">
              <a:rPr kumimoji="1" lang="ja-JP" altLang="en-US" smtClean="0"/>
              <a:t>2016/7/14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376856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0538564-F3A5-4638-93EF-A0F060553512}" type="datetime1">
              <a:rPr kumimoji="1" lang="ja-JP" altLang="en-US" smtClean="0"/>
              <a:t>2016/7/14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8734B56-7017-4DF3-ABA5-C91051EDE1EA}" type="slidenum">
              <a:rPr kumimoji="1" lang="ja-JP" altLang="en-US" smtClean="0"/>
              <a:t>‹#›</a:t>
            </a:fld>
            <a:endParaRPr kumimoji="1" lang="ja-JP" altLang="en-US"/>
          </a:p>
        </p:txBody>
      </p:sp>
    </p:spTree>
    <p:extLst>
      <p:ext uri="{BB962C8B-B14F-4D97-AF65-F5344CB8AC3E}">
        <p14:creationId xmlns:p14="http://schemas.microsoft.com/office/powerpoint/2010/main" val="4087820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図プレースホルダー 37"/>
          <p:cNvSpPr>
            <a:spLocks noGrp="1"/>
          </p:cNvSpPr>
          <p:nvPr>
            <p:ph type="pic" sz="quarter" idx="18"/>
          </p:nvPr>
        </p:nvSpPr>
        <p:spPr/>
      </p:sp>
      <p:sp>
        <p:nvSpPr>
          <p:cNvPr id="34" name="テキスト プレースホルダー 33"/>
          <p:cNvSpPr>
            <a:spLocks noGrp="1"/>
          </p:cNvSpPr>
          <p:nvPr>
            <p:ph type="body" sz="quarter" idx="13"/>
          </p:nvPr>
        </p:nvSpPr>
        <p:spPr/>
        <p:txBody>
          <a:bodyPr/>
          <a:lstStyle/>
          <a:p>
            <a:endParaRPr kumimoji="1" lang="ja-JP" altLang="en-US"/>
          </a:p>
        </p:txBody>
      </p:sp>
      <p:sp>
        <p:nvSpPr>
          <p:cNvPr id="35" name="図プレースホルダー 34"/>
          <p:cNvSpPr>
            <a:spLocks noGrp="1"/>
          </p:cNvSpPr>
          <p:nvPr>
            <p:ph type="pic" sz="quarter" idx="15"/>
          </p:nvPr>
        </p:nvSpPr>
        <p:spPr/>
      </p:sp>
      <p:sp>
        <p:nvSpPr>
          <p:cNvPr id="36" name="図プレースホルダー 35"/>
          <p:cNvSpPr>
            <a:spLocks noGrp="1"/>
          </p:cNvSpPr>
          <p:nvPr>
            <p:ph type="pic" sz="quarter" idx="16"/>
          </p:nvPr>
        </p:nvSpPr>
        <p:spPr/>
      </p:sp>
      <p:sp>
        <p:nvSpPr>
          <p:cNvPr id="37" name="図プレースホルダー 36"/>
          <p:cNvSpPr>
            <a:spLocks noGrp="1"/>
          </p:cNvSpPr>
          <p:nvPr>
            <p:ph type="pic" sz="quarter" idx="17"/>
          </p:nvPr>
        </p:nvSpPr>
        <p:spPr/>
      </p:sp>
      <p:sp>
        <p:nvSpPr>
          <p:cNvPr id="39" name="図プレースホルダー 38"/>
          <p:cNvSpPr>
            <a:spLocks noGrp="1"/>
          </p:cNvSpPr>
          <p:nvPr>
            <p:ph type="pic" sz="quarter" idx="19"/>
          </p:nvPr>
        </p:nvSpPr>
        <p:spPr/>
      </p:sp>
      <p:sp>
        <p:nvSpPr>
          <p:cNvPr id="40" name="図プレースホルダー 39"/>
          <p:cNvSpPr>
            <a:spLocks noGrp="1"/>
          </p:cNvSpPr>
          <p:nvPr>
            <p:ph type="pic" sz="quarter" idx="20"/>
          </p:nvPr>
        </p:nvSpPr>
        <p:spPr/>
      </p:sp>
      <p:sp>
        <p:nvSpPr>
          <p:cNvPr id="41" name="図プレースホルダー 40"/>
          <p:cNvSpPr>
            <a:spLocks noGrp="1"/>
          </p:cNvSpPr>
          <p:nvPr>
            <p:ph type="pic" sz="quarter" idx="21"/>
          </p:nvPr>
        </p:nvSpPr>
        <p:spPr/>
      </p:sp>
      <p:sp>
        <p:nvSpPr>
          <p:cNvPr id="42" name="図プレースホルダー 41"/>
          <p:cNvSpPr>
            <a:spLocks noGrp="1"/>
          </p:cNvSpPr>
          <p:nvPr>
            <p:ph type="pic" sz="quarter" idx="22"/>
          </p:nvPr>
        </p:nvSpPr>
        <p:spPr/>
      </p:sp>
      <p:sp>
        <p:nvSpPr>
          <p:cNvPr id="43" name="図プレースホルダー 42"/>
          <p:cNvSpPr>
            <a:spLocks noGrp="1"/>
          </p:cNvSpPr>
          <p:nvPr>
            <p:ph type="pic" sz="quarter" idx="23"/>
          </p:nvPr>
        </p:nvSpPr>
        <p:spPr/>
      </p:sp>
      <p:sp>
        <p:nvSpPr>
          <p:cNvPr id="7" name="サブタイトル 2"/>
          <p:cNvSpPr txBox="1">
            <a:spLocks/>
          </p:cNvSpPr>
          <p:nvPr/>
        </p:nvSpPr>
        <p:spPr>
          <a:xfrm>
            <a:off x="179388" y="1175743"/>
            <a:ext cx="7200900" cy="1794961"/>
          </a:xfrm>
          <a:prstGeom prst="rect">
            <a:avLst/>
          </a:prstGeom>
        </p:spPr>
        <p:txBody>
          <a:bodyPr vert="horz" lIns="91440" tIns="45720" rIns="91440" bIns="45720" rtlCol="0" anchor="t">
            <a:noAutofit/>
          </a:bodyPr>
          <a:lst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はプール遊びを満喫し、たくさん水に触れました。最初は水を怖がってシャワーも浴びられない子が多かったですが、今では水が大好きになったようです。顔をつけることができるようになり、水をかけあって遊んだり、ワニさん歩きをしたりとおともだちと楽しんでいる姿がみられるようになりました。水に親しむことができ、子どもたちも１つの経験を経て成長したようで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50000"/>
              </a:lnSpc>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今月はいよいよ運動会に向けた取り組みが始まります。熱中症にならないよう注意をしながら楽しく進めていきたいと思います。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サブタイトル 2"/>
          <p:cNvSpPr txBox="1">
            <a:spLocks/>
          </p:cNvSpPr>
          <p:nvPr/>
        </p:nvSpPr>
        <p:spPr>
          <a:xfrm>
            <a:off x="300370" y="5204891"/>
            <a:ext cx="2426193" cy="1154717"/>
          </a:xfrm>
          <a:prstGeom prst="rect">
            <a:avLst/>
          </a:prstGeom>
        </p:spPr>
        <p:txBody>
          <a:bodyPr vert="horz" lIns="91440" tIns="45720" rIns="91440" bIns="45720" rtlCol="0" anchor="t">
            <a:noAutofit/>
          </a:bodyPr>
          <a:lst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今月は、あみ さん・えりか さん・ゆうと さん・だいきさん・えみりさんが、今月お誕生日を迎えます。お誕生日おめでとうございます！元気にすくすく大きくなってくださいね。</a:t>
            </a:r>
          </a:p>
        </p:txBody>
      </p:sp>
      <p:sp>
        <p:nvSpPr>
          <p:cNvPr id="9" name="サブタイトル 2"/>
          <p:cNvSpPr txBox="1">
            <a:spLocks/>
          </p:cNvSpPr>
          <p:nvPr/>
        </p:nvSpPr>
        <p:spPr>
          <a:xfrm>
            <a:off x="180685" y="3382100"/>
            <a:ext cx="2806428" cy="1198579"/>
          </a:xfrm>
          <a:prstGeom prst="rect">
            <a:avLst/>
          </a:prstGeom>
        </p:spPr>
        <p:txBody>
          <a:bodyPr vert="horz" lIns="91440" tIns="45720" rIns="91440" bIns="45720" rtlCol="0" anchor="t">
            <a:noAutofit/>
          </a:bodyPr>
          <a:lst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今年度</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回目の身体測定です。</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月に比べてみんなとっても大きくなりました。健康に気をつけながら今後の成長をサポートしていきたいと思います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サブタイトル 2"/>
          <p:cNvSpPr txBox="1">
            <a:spLocks/>
          </p:cNvSpPr>
          <p:nvPr/>
        </p:nvSpPr>
        <p:spPr>
          <a:xfrm>
            <a:off x="3906188" y="3382100"/>
            <a:ext cx="2571351" cy="1198579"/>
          </a:xfrm>
          <a:prstGeom prst="rect">
            <a:avLst/>
          </a:prstGeom>
        </p:spPr>
        <p:txBody>
          <a:bodyPr vert="horz" lIns="91440" tIns="45720" rIns="91440" bIns="45720" rtlCol="0" anchor="t">
            <a:noAutofit/>
          </a:bodyPr>
          <a:lst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月にはいよいよ運動会を開催します。</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月は各種目の練習を行います。ダンス種目もあるので、お家で一緒に練習してください。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5450298" y="10065057"/>
            <a:ext cx="1225410" cy="240848"/>
            <a:chOff x="-7160443" y="6028768"/>
            <a:chExt cx="5988650" cy="850993"/>
          </a:xfrm>
        </p:grpSpPr>
        <p:sp>
          <p:nvSpPr>
            <p:cNvPr id="12" name="フリーフォーム 11"/>
            <p:cNvSpPr/>
            <p:nvPr/>
          </p:nvSpPr>
          <p:spPr>
            <a:xfrm>
              <a:off x="-7160443" y="6028768"/>
              <a:ext cx="5988650" cy="850993"/>
            </a:xfrm>
            <a:custGeom>
              <a:avLst/>
              <a:gdLst>
                <a:gd name="connsiteX0" fmla="*/ 0 w 1607371"/>
                <a:gd name="connsiteY0" fmla="*/ 0 h 228409"/>
                <a:gd name="connsiteX1" fmla="*/ 1607371 w 1607371"/>
                <a:gd name="connsiteY1" fmla="*/ 0 h 228409"/>
                <a:gd name="connsiteX2" fmla="*/ 1607371 w 1607371"/>
                <a:gd name="connsiteY2" fmla="*/ 86776 h 228409"/>
                <a:gd name="connsiteX3" fmla="*/ 1465738 w 1607371"/>
                <a:gd name="connsiteY3" fmla="*/ 228409 h 228409"/>
                <a:gd name="connsiteX4" fmla="*/ 0 w 1607371"/>
                <a:gd name="connsiteY4" fmla="*/ 228409 h 228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7371" h="228409">
                  <a:moveTo>
                    <a:pt x="0" y="0"/>
                  </a:moveTo>
                  <a:lnTo>
                    <a:pt x="1607371" y="0"/>
                  </a:lnTo>
                  <a:lnTo>
                    <a:pt x="1607371" y="86776"/>
                  </a:lnTo>
                  <a:lnTo>
                    <a:pt x="1465738" y="228409"/>
                  </a:lnTo>
                  <a:lnTo>
                    <a:pt x="0" y="228409"/>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latin typeface="ヒラギノ角ゴ Pro W6" panose="020B0600000000000000" pitchFamily="34" charset="-128"/>
                <a:ea typeface="ヒラギノ角ゴ Pro W6" panose="020B0600000000000000" pitchFamily="34" charset="-128"/>
                <a:cs typeface="メイリオ" panose="020B0604030504040204" pitchFamily="50" charset="-128"/>
              </a:endParaRPr>
            </a:p>
          </p:txBody>
        </p:sp>
        <p:sp>
          <p:nvSpPr>
            <p:cNvPr id="13" name="直角三角形 12"/>
            <p:cNvSpPr/>
            <p:nvPr/>
          </p:nvSpPr>
          <p:spPr>
            <a:xfrm rot="5400000">
              <a:off x="-1693300" y="6358254"/>
              <a:ext cx="521507" cy="521507"/>
            </a:xfrm>
            <a:prstGeom prst="rtTriangl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3130121" y="10065057"/>
            <a:ext cx="1225410" cy="240848"/>
            <a:chOff x="-7160443" y="6028768"/>
            <a:chExt cx="5988650" cy="850993"/>
          </a:xfrm>
        </p:grpSpPr>
        <p:sp>
          <p:nvSpPr>
            <p:cNvPr id="15" name="フリーフォーム 14"/>
            <p:cNvSpPr/>
            <p:nvPr/>
          </p:nvSpPr>
          <p:spPr>
            <a:xfrm>
              <a:off x="-7160443" y="6028768"/>
              <a:ext cx="5988650" cy="850993"/>
            </a:xfrm>
            <a:custGeom>
              <a:avLst/>
              <a:gdLst>
                <a:gd name="connsiteX0" fmla="*/ 0 w 1607371"/>
                <a:gd name="connsiteY0" fmla="*/ 0 h 228409"/>
                <a:gd name="connsiteX1" fmla="*/ 1607371 w 1607371"/>
                <a:gd name="connsiteY1" fmla="*/ 0 h 228409"/>
                <a:gd name="connsiteX2" fmla="*/ 1607371 w 1607371"/>
                <a:gd name="connsiteY2" fmla="*/ 86776 h 228409"/>
                <a:gd name="connsiteX3" fmla="*/ 1465738 w 1607371"/>
                <a:gd name="connsiteY3" fmla="*/ 228409 h 228409"/>
                <a:gd name="connsiteX4" fmla="*/ 0 w 1607371"/>
                <a:gd name="connsiteY4" fmla="*/ 228409 h 228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7371" h="228409">
                  <a:moveTo>
                    <a:pt x="0" y="0"/>
                  </a:moveTo>
                  <a:lnTo>
                    <a:pt x="1607371" y="0"/>
                  </a:lnTo>
                  <a:lnTo>
                    <a:pt x="1607371" y="86776"/>
                  </a:lnTo>
                  <a:lnTo>
                    <a:pt x="1465738" y="228409"/>
                  </a:lnTo>
                  <a:lnTo>
                    <a:pt x="0" y="228409"/>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latin typeface="ヒラギノ角ゴ Pro W6" panose="020B0600000000000000" pitchFamily="34" charset="-128"/>
                <a:ea typeface="ヒラギノ角ゴ Pro W6" panose="020B0600000000000000" pitchFamily="34" charset="-128"/>
                <a:cs typeface="メイリオ" panose="020B0604030504040204" pitchFamily="50" charset="-128"/>
              </a:endParaRPr>
            </a:p>
          </p:txBody>
        </p:sp>
        <p:sp>
          <p:nvSpPr>
            <p:cNvPr id="16" name="直角三角形 15"/>
            <p:cNvSpPr/>
            <p:nvPr/>
          </p:nvSpPr>
          <p:spPr>
            <a:xfrm rot="5400000">
              <a:off x="-1693300" y="6358254"/>
              <a:ext cx="521507" cy="521507"/>
            </a:xfrm>
            <a:prstGeom prst="rtTriangl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809944" y="10065058"/>
            <a:ext cx="1225410" cy="240848"/>
            <a:chOff x="-7160443" y="6028771"/>
            <a:chExt cx="5988650" cy="850993"/>
          </a:xfrm>
        </p:grpSpPr>
        <p:sp>
          <p:nvSpPr>
            <p:cNvPr id="18" name="フリーフォーム 17"/>
            <p:cNvSpPr/>
            <p:nvPr/>
          </p:nvSpPr>
          <p:spPr>
            <a:xfrm>
              <a:off x="-7160443" y="6028771"/>
              <a:ext cx="5988650" cy="850993"/>
            </a:xfrm>
            <a:custGeom>
              <a:avLst/>
              <a:gdLst>
                <a:gd name="connsiteX0" fmla="*/ 0 w 1607371"/>
                <a:gd name="connsiteY0" fmla="*/ 0 h 228409"/>
                <a:gd name="connsiteX1" fmla="*/ 1607371 w 1607371"/>
                <a:gd name="connsiteY1" fmla="*/ 0 h 228409"/>
                <a:gd name="connsiteX2" fmla="*/ 1607371 w 1607371"/>
                <a:gd name="connsiteY2" fmla="*/ 86776 h 228409"/>
                <a:gd name="connsiteX3" fmla="*/ 1465738 w 1607371"/>
                <a:gd name="connsiteY3" fmla="*/ 228409 h 228409"/>
                <a:gd name="connsiteX4" fmla="*/ 0 w 1607371"/>
                <a:gd name="connsiteY4" fmla="*/ 228409 h 228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7371" h="228409">
                  <a:moveTo>
                    <a:pt x="0" y="0"/>
                  </a:moveTo>
                  <a:lnTo>
                    <a:pt x="1607371" y="0"/>
                  </a:lnTo>
                  <a:lnTo>
                    <a:pt x="1607371" y="86776"/>
                  </a:lnTo>
                  <a:lnTo>
                    <a:pt x="1465738" y="228409"/>
                  </a:lnTo>
                  <a:lnTo>
                    <a:pt x="0" y="228409"/>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latin typeface="ヒラギノ角ゴ Pro W6" panose="020B0600000000000000" pitchFamily="34" charset="-128"/>
                <a:ea typeface="ヒラギノ角ゴ Pro W6" panose="020B0600000000000000" pitchFamily="34" charset="-128"/>
                <a:cs typeface="メイリオ" panose="020B0604030504040204" pitchFamily="50" charset="-128"/>
              </a:endParaRPr>
            </a:p>
          </p:txBody>
        </p:sp>
        <p:sp>
          <p:nvSpPr>
            <p:cNvPr id="19" name="直角三角形 18"/>
            <p:cNvSpPr/>
            <p:nvPr/>
          </p:nvSpPr>
          <p:spPr>
            <a:xfrm rot="5400000">
              <a:off x="-1693300" y="6358254"/>
              <a:ext cx="521507" cy="521507"/>
            </a:xfrm>
            <a:prstGeom prst="rtTriangl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テキスト ボックス 19"/>
          <p:cNvSpPr txBox="1"/>
          <p:nvPr/>
        </p:nvSpPr>
        <p:spPr>
          <a:xfrm>
            <a:off x="1048187" y="10076984"/>
            <a:ext cx="748923" cy="261610"/>
          </a:xfrm>
          <a:prstGeom prst="rect">
            <a:avLst/>
          </a:prstGeom>
          <a:noFill/>
        </p:spPr>
        <p:txBody>
          <a:bodyPr wrap="none" rtlCol="0" anchor="ctr">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3368364" y="10076984"/>
            <a:ext cx="748923" cy="261610"/>
          </a:xfrm>
          <a:prstGeom prst="rect">
            <a:avLst/>
          </a:prstGeom>
          <a:noFill/>
        </p:spPr>
        <p:txBody>
          <a:bodyPr wrap="none" rtlCol="0" anchor="ctr">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5686939" y="10076984"/>
            <a:ext cx="748923" cy="261610"/>
          </a:xfrm>
          <a:prstGeom prst="rect">
            <a:avLst/>
          </a:prstGeom>
          <a:noFill/>
        </p:spPr>
        <p:txBody>
          <a:bodyPr wrap="none" rtlCol="0" anchor="ctr">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吹き出し 22"/>
          <p:cNvSpPr/>
          <p:nvPr/>
        </p:nvSpPr>
        <p:spPr>
          <a:xfrm>
            <a:off x="5427657" y="6585872"/>
            <a:ext cx="1845502" cy="1148015"/>
          </a:xfrm>
          <a:prstGeom prst="wedgeRoundRectCallout">
            <a:avLst>
              <a:gd name="adj1" fmla="val -10308"/>
              <a:gd name="adj2" fmla="val -71648"/>
              <a:gd name="adj3" fmla="val 16667"/>
            </a:avLst>
          </a:prstGeom>
          <a:solidFill>
            <a:schemeClr val="bg1"/>
          </a:solidFill>
          <a:ln w="28575">
            <a:solidFill>
              <a:srgbClr val="F2A5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522486" y="6869723"/>
            <a:ext cx="1655844" cy="600164"/>
          </a:xfrm>
          <a:prstGeom prst="rect">
            <a:avLst/>
          </a:prstGeom>
          <a:noFill/>
        </p:spPr>
        <p:txBody>
          <a:bodyPr wrap="square" rtlCol="0" anchor="ctr">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ここに手書きのメッセージを書いてください。</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図プレースホルダー 45"/>
          <p:cNvSpPr>
            <a:spLocks noGrp="1"/>
          </p:cNvSpPr>
          <p:nvPr>
            <p:ph type="pic" sz="quarter" idx="24"/>
          </p:nvPr>
        </p:nvSpPr>
        <p:spPr/>
      </p:sp>
      <p:sp>
        <p:nvSpPr>
          <p:cNvPr id="47" name="タイトル 1"/>
          <p:cNvSpPr txBox="1">
            <a:spLocks/>
          </p:cNvSpPr>
          <p:nvPr/>
        </p:nvSpPr>
        <p:spPr>
          <a:xfrm>
            <a:off x="179389" y="333903"/>
            <a:ext cx="7200899" cy="741540"/>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r>
              <a:rPr lang="ja-JP" altLang="en-US" sz="4400" dirty="0" smtClean="0">
                <a:ln w="12700">
                  <a:noFill/>
                </a:ln>
                <a:solidFill>
                  <a:srgbClr val="F4A22C"/>
                </a:solidFill>
                <a:latin typeface="HGS創英角ﾎﾟｯﾌﾟ体" panose="040B0A00000000000000" pitchFamily="50" charset="-128"/>
                <a:ea typeface="HGS創英角ﾎﾟｯﾌﾟ体" panose="040B0A00000000000000" pitchFamily="50" charset="-128"/>
              </a:rPr>
              <a:t>○月　○○○だより</a:t>
            </a:r>
            <a:endParaRPr lang="ja-JP" altLang="en-US" sz="4400" dirty="0">
              <a:ln w="12700">
                <a:noFill/>
              </a:ln>
              <a:solidFill>
                <a:srgbClr val="F4A22C"/>
              </a:solidFill>
              <a:latin typeface="HGS創英角ﾎﾟｯﾌﾟ体" panose="040B0A00000000000000" pitchFamily="50" charset="-128"/>
              <a:ea typeface="HGS創英角ﾎﾟｯﾌﾟ体" panose="040B0A00000000000000" pitchFamily="50" charset="-128"/>
            </a:endParaRPr>
          </a:p>
        </p:txBody>
      </p:sp>
      <p:grpSp>
        <p:nvGrpSpPr>
          <p:cNvPr id="48" name="グループ化 47"/>
          <p:cNvGrpSpPr/>
          <p:nvPr/>
        </p:nvGrpSpPr>
        <p:grpSpPr>
          <a:xfrm>
            <a:off x="207161" y="333903"/>
            <a:ext cx="685600" cy="655136"/>
            <a:chOff x="183352" y="6047954"/>
            <a:chExt cx="1547378" cy="1478622"/>
          </a:xfrm>
        </p:grpSpPr>
        <p:sp>
          <p:nvSpPr>
            <p:cNvPr id="49" name="フリーフォーム 48"/>
            <p:cNvSpPr/>
            <p:nvPr userDrawn="1"/>
          </p:nvSpPr>
          <p:spPr>
            <a:xfrm>
              <a:off x="183352" y="6047954"/>
              <a:ext cx="1547378" cy="1478622"/>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userDrawn="1"/>
          </p:nvSpPr>
          <p:spPr>
            <a:xfrm>
              <a:off x="623683" y="6453908"/>
              <a:ext cx="666716" cy="666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 name="グループ化 50"/>
          <p:cNvGrpSpPr/>
          <p:nvPr/>
        </p:nvGrpSpPr>
        <p:grpSpPr>
          <a:xfrm>
            <a:off x="2836525" y="4806707"/>
            <a:ext cx="259450" cy="247921"/>
            <a:chOff x="-1768649" y="3774133"/>
            <a:chExt cx="1401813" cy="1339526"/>
          </a:xfrm>
        </p:grpSpPr>
        <p:sp>
          <p:nvSpPr>
            <p:cNvPr id="52" name="フリーフォーム 51"/>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円/楕円 52"/>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4" name="グループ化 53"/>
          <p:cNvGrpSpPr/>
          <p:nvPr/>
        </p:nvGrpSpPr>
        <p:grpSpPr>
          <a:xfrm>
            <a:off x="3236899" y="4871526"/>
            <a:ext cx="175204" cy="167418"/>
            <a:chOff x="-1768649" y="3774133"/>
            <a:chExt cx="1401813" cy="1339526"/>
          </a:xfrm>
        </p:grpSpPr>
        <p:sp>
          <p:nvSpPr>
            <p:cNvPr id="55" name="フリーフォーム 54"/>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円/楕円 55"/>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 name="グループ化 56"/>
          <p:cNvGrpSpPr/>
          <p:nvPr/>
        </p:nvGrpSpPr>
        <p:grpSpPr>
          <a:xfrm>
            <a:off x="3693605" y="4806707"/>
            <a:ext cx="259450" cy="247921"/>
            <a:chOff x="-1768649" y="3774133"/>
            <a:chExt cx="1401813" cy="1339526"/>
          </a:xfrm>
        </p:grpSpPr>
        <p:sp>
          <p:nvSpPr>
            <p:cNvPr id="58" name="フリーフォーム 57"/>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円/楕円 58"/>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 name="グループ化 59"/>
          <p:cNvGrpSpPr/>
          <p:nvPr/>
        </p:nvGrpSpPr>
        <p:grpSpPr>
          <a:xfrm>
            <a:off x="4154136" y="4871526"/>
            <a:ext cx="175204" cy="167418"/>
            <a:chOff x="-1768649" y="3774133"/>
            <a:chExt cx="1401813" cy="1339526"/>
          </a:xfrm>
        </p:grpSpPr>
        <p:sp>
          <p:nvSpPr>
            <p:cNvPr id="61" name="フリーフォーム 60"/>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円/楕円 61"/>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 name="グループ化 62"/>
          <p:cNvGrpSpPr/>
          <p:nvPr/>
        </p:nvGrpSpPr>
        <p:grpSpPr>
          <a:xfrm>
            <a:off x="4596416" y="4806707"/>
            <a:ext cx="259450" cy="247921"/>
            <a:chOff x="-1768649" y="3774133"/>
            <a:chExt cx="1401813" cy="1339526"/>
          </a:xfrm>
        </p:grpSpPr>
        <p:sp>
          <p:nvSpPr>
            <p:cNvPr id="64" name="フリーフォーム 63"/>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円/楕円 64"/>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 name="グループ化 65"/>
          <p:cNvGrpSpPr/>
          <p:nvPr/>
        </p:nvGrpSpPr>
        <p:grpSpPr>
          <a:xfrm>
            <a:off x="5044918" y="4871526"/>
            <a:ext cx="175204" cy="167418"/>
            <a:chOff x="-1768649" y="3774133"/>
            <a:chExt cx="1401813" cy="1339526"/>
          </a:xfrm>
        </p:grpSpPr>
        <p:sp>
          <p:nvSpPr>
            <p:cNvPr id="67" name="フリーフォーム 66"/>
            <p:cNvSpPr/>
            <p:nvPr/>
          </p:nvSpPr>
          <p:spPr>
            <a:xfrm>
              <a:off x="-1768649" y="3774133"/>
              <a:ext cx="1401813" cy="1339526"/>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rgbClr val="F2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円/楕円 67"/>
            <p:cNvSpPr/>
            <p:nvPr/>
          </p:nvSpPr>
          <p:spPr>
            <a:xfrm>
              <a:off x="-1309222" y="4202417"/>
              <a:ext cx="482958" cy="4829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p:cNvGrpSpPr/>
          <p:nvPr/>
        </p:nvGrpSpPr>
        <p:grpSpPr>
          <a:xfrm>
            <a:off x="6649254" y="364442"/>
            <a:ext cx="685600" cy="655136"/>
            <a:chOff x="183352" y="6047954"/>
            <a:chExt cx="1547378" cy="1478622"/>
          </a:xfrm>
        </p:grpSpPr>
        <p:sp>
          <p:nvSpPr>
            <p:cNvPr id="70" name="フリーフォーム 69"/>
            <p:cNvSpPr/>
            <p:nvPr userDrawn="1"/>
          </p:nvSpPr>
          <p:spPr>
            <a:xfrm>
              <a:off x="183352" y="6047954"/>
              <a:ext cx="1547378" cy="1478622"/>
            </a:xfrm>
            <a:custGeom>
              <a:avLst/>
              <a:gdLst>
                <a:gd name="connsiteX0" fmla="*/ 1298148 w 2235008"/>
                <a:gd name="connsiteY0" fmla="*/ 901115 h 2135700"/>
                <a:gd name="connsiteX1" fmla="*/ 1296831 w 2235008"/>
                <a:gd name="connsiteY1" fmla="*/ 901830 h 2135700"/>
                <a:gd name="connsiteX2" fmla="*/ 1114136 w 2235008"/>
                <a:gd name="connsiteY2" fmla="*/ 938714 h 2135700"/>
                <a:gd name="connsiteX3" fmla="*/ 1019544 w 2235008"/>
                <a:gd name="connsiteY3" fmla="*/ 929178 h 2135700"/>
                <a:gd name="connsiteX4" fmla="*/ 935470 w 2235008"/>
                <a:gd name="connsiteY4" fmla="*/ 903080 h 2135700"/>
                <a:gd name="connsiteX5" fmla="*/ 938714 w 2235008"/>
                <a:gd name="connsiteY5" fmla="*/ 935259 h 2135700"/>
                <a:gd name="connsiteX6" fmla="*/ 858555 w 2235008"/>
                <a:gd name="connsiteY6" fmla="*/ 1197681 h 2135700"/>
                <a:gd name="connsiteX7" fmla="*/ 852554 w 2235008"/>
                <a:gd name="connsiteY7" fmla="*/ 1204955 h 2135700"/>
                <a:gd name="connsiteX8" fmla="*/ 868095 w 2235008"/>
                <a:gd name="connsiteY8" fmla="*/ 1206522 h 2135700"/>
                <a:gd name="connsiteX9" fmla="*/ 1080662 w 2235008"/>
                <a:gd name="connsiteY9" fmla="*/ 1311440 h 2135700"/>
                <a:gd name="connsiteX10" fmla="*/ 1125354 w 2235008"/>
                <a:gd name="connsiteY10" fmla="*/ 1357212 h 2135700"/>
                <a:gd name="connsiteX11" fmla="*/ 1161878 w 2235008"/>
                <a:gd name="connsiteY11" fmla="*/ 1312944 h 2135700"/>
                <a:gd name="connsiteX12" fmla="*/ 1311069 w 2235008"/>
                <a:gd name="connsiteY12" fmla="*/ 1212357 h 2135700"/>
                <a:gd name="connsiteX13" fmla="*/ 1383111 w 2235008"/>
                <a:gd name="connsiteY13" fmla="*/ 1189994 h 2135700"/>
                <a:gd name="connsiteX14" fmla="*/ 1376453 w 2235008"/>
                <a:gd name="connsiteY14" fmla="*/ 1181925 h 2135700"/>
                <a:gd name="connsiteX15" fmla="*/ 1296294 w 2235008"/>
                <a:gd name="connsiteY15" fmla="*/ 919503 h 2135700"/>
                <a:gd name="connsiteX16" fmla="*/ 1114136 w 2235008"/>
                <a:gd name="connsiteY16" fmla="*/ 0 h 2135700"/>
                <a:gd name="connsiteX17" fmla="*/ 1583493 w 2235008"/>
                <a:gd name="connsiteY17" fmla="*/ 469357 h 2135700"/>
                <a:gd name="connsiteX18" fmla="*/ 1581640 w 2235008"/>
                <a:gd name="connsiteY18" fmla="*/ 487745 h 2135700"/>
                <a:gd name="connsiteX19" fmla="*/ 1582956 w 2235008"/>
                <a:gd name="connsiteY19" fmla="*/ 487030 h 2135700"/>
                <a:gd name="connsiteX20" fmla="*/ 1765651 w 2235008"/>
                <a:gd name="connsiteY20" fmla="*/ 450146 h 2135700"/>
                <a:gd name="connsiteX21" fmla="*/ 2235008 w 2235008"/>
                <a:gd name="connsiteY21" fmla="*/ 919503 h 2135700"/>
                <a:gd name="connsiteX22" fmla="*/ 1948346 w 2235008"/>
                <a:gd name="connsiteY22" fmla="*/ 1351976 h 2135700"/>
                <a:gd name="connsiteX23" fmla="*/ 1876305 w 2235008"/>
                <a:gd name="connsiteY23" fmla="*/ 1374339 h 2135700"/>
                <a:gd name="connsiteX24" fmla="*/ 1882963 w 2235008"/>
                <a:gd name="connsiteY24" fmla="*/ 1382408 h 2135700"/>
                <a:gd name="connsiteX25" fmla="*/ 1963121 w 2235008"/>
                <a:gd name="connsiteY25" fmla="*/ 1644830 h 2135700"/>
                <a:gd name="connsiteX26" fmla="*/ 1493764 w 2235008"/>
                <a:gd name="connsiteY26" fmla="*/ 2114187 h 2135700"/>
                <a:gd name="connsiteX27" fmla="*/ 1161878 w 2235008"/>
                <a:gd name="connsiteY27" fmla="*/ 1976716 h 2135700"/>
                <a:gd name="connsiteX28" fmla="*/ 1142508 w 2235008"/>
                <a:gd name="connsiteY28" fmla="*/ 1953239 h 2135700"/>
                <a:gd name="connsiteX29" fmla="*/ 1105388 w 2235008"/>
                <a:gd name="connsiteY29" fmla="*/ 1998229 h 2135700"/>
                <a:gd name="connsiteX30" fmla="*/ 773503 w 2235008"/>
                <a:gd name="connsiteY30" fmla="*/ 2135700 h 2135700"/>
                <a:gd name="connsiteX31" fmla="*/ 304146 w 2235008"/>
                <a:gd name="connsiteY31" fmla="*/ 1666343 h 2135700"/>
                <a:gd name="connsiteX32" fmla="*/ 384304 w 2235008"/>
                <a:gd name="connsiteY32" fmla="*/ 1403921 h 2135700"/>
                <a:gd name="connsiteX33" fmla="*/ 390306 w 2235008"/>
                <a:gd name="connsiteY33" fmla="*/ 1396647 h 2135700"/>
                <a:gd name="connsiteX34" fmla="*/ 374765 w 2235008"/>
                <a:gd name="connsiteY34" fmla="*/ 1395080 h 2135700"/>
                <a:gd name="connsiteX35" fmla="*/ 0 w 2235008"/>
                <a:gd name="connsiteY35" fmla="*/ 935259 h 2135700"/>
                <a:gd name="connsiteX36" fmla="*/ 469357 w 2235008"/>
                <a:gd name="connsiteY36" fmla="*/ 465902 h 2135700"/>
                <a:gd name="connsiteX37" fmla="*/ 563949 w 2235008"/>
                <a:gd name="connsiteY37" fmla="*/ 475438 h 2135700"/>
                <a:gd name="connsiteX38" fmla="*/ 648023 w 2235008"/>
                <a:gd name="connsiteY38" fmla="*/ 501536 h 2135700"/>
                <a:gd name="connsiteX39" fmla="*/ 644779 w 2235008"/>
                <a:gd name="connsiteY39" fmla="*/ 469357 h 2135700"/>
                <a:gd name="connsiteX40" fmla="*/ 1114136 w 2235008"/>
                <a:gd name="connsiteY40" fmla="*/ 0 h 213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35008" h="2135700">
                  <a:moveTo>
                    <a:pt x="1298148" y="901115"/>
                  </a:moveTo>
                  <a:lnTo>
                    <a:pt x="1296831" y="901830"/>
                  </a:lnTo>
                  <a:cubicBezTo>
                    <a:pt x="1240678" y="925580"/>
                    <a:pt x="1178941" y="938714"/>
                    <a:pt x="1114136" y="938714"/>
                  </a:cubicBezTo>
                  <a:cubicBezTo>
                    <a:pt x="1081733" y="938714"/>
                    <a:pt x="1050098" y="935431"/>
                    <a:pt x="1019544" y="929178"/>
                  </a:cubicBezTo>
                  <a:lnTo>
                    <a:pt x="935470" y="903080"/>
                  </a:lnTo>
                  <a:lnTo>
                    <a:pt x="938714" y="935259"/>
                  </a:lnTo>
                  <a:cubicBezTo>
                    <a:pt x="938714" y="1032466"/>
                    <a:pt x="909163" y="1122771"/>
                    <a:pt x="858555" y="1197681"/>
                  </a:cubicBezTo>
                  <a:lnTo>
                    <a:pt x="852554" y="1204955"/>
                  </a:lnTo>
                  <a:lnTo>
                    <a:pt x="868095" y="1206522"/>
                  </a:lnTo>
                  <a:cubicBezTo>
                    <a:pt x="948299" y="1222934"/>
                    <a:pt x="1021051" y="1259803"/>
                    <a:pt x="1080662" y="1311440"/>
                  </a:cubicBezTo>
                  <a:lnTo>
                    <a:pt x="1125354" y="1357212"/>
                  </a:lnTo>
                  <a:lnTo>
                    <a:pt x="1161878" y="1312944"/>
                  </a:lnTo>
                  <a:cubicBezTo>
                    <a:pt x="1204347" y="1270476"/>
                    <a:pt x="1254916" y="1236108"/>
                    <a:pt x="1311069" y="1212357"/>
                  </a:cubicBezTo>
                  <a:lnTo>
                    <a:pt x="1383111" y="1189994"/>
                  </a:lnTo>
                  <a:lnTo>
                    <a:pt x="1376453" y="1181925"/>
                  </a:lnTo>
                  <a:cubicBezTo>
                    <a:pt x="1325845" y="1107015"/>
                    <a:pt x="1296294" y="1016710"/>
                    <a:pt x="1296294" y="919503"/>
                  </a:cubicBezTo>
                  <a:close/>
                  <a:moveTo>
                    <a:pt x="1114136" y="0"/>
                  </a:moveTo>
                  <a:cubicBezTo>
                    <a:pt x="1373355" y="0"/>
                    <a:pt x="1583493" y="210138"/>
                    <a:pt x="1583493" y="469357"/>
                  </a:cubicBezTo>
                  <a:lnTo>
                    <a:pt x="1581640" y="487745"/>
                  </a:lnTo>
                  <a:lnTo>
                    <a:pt x="1582956" y="487030"/>
                  </a:lnTo>
                  <a:cubicBezTo>
                    <a:pt x="1639109" y="463280"/>
                    <a:pt x="1700847" y="450146"/>
                    <a:pt x="1765651" y="450146"/>
                  </a:cubicBezTo>
                  <a:cubicBezTo>
                    <a:pt x="2024870" y="450146"/>
                    <a:pt x="2235008" y="660284"/>
                    <a:pt x="2235008" y="919503"/>
                  </a:cubicBezTo>
                  <a:cubicBezTo>
                    <a:pt x="2235008" y="1113917"/>
                    <a:pt x="2116806" y="1280723"/>
                    <a:pt x="1948346" y="1351976"/>
                  </a:cubicBezTo>
                  <a:lnTo>
                    <a:pt x="1876305" y="1374339"/>
                  </a:lnTo>
                  <a:lnTo>
                    <a:pt x="1882963" y="1382408"/>
                  </a:lnTo>
                  <a:cubicBezTo>
                    <a:pt x="1933571" y="1457318"/>
                    <a:pt x="1963121" y="1547623"/>
                    <a:pt x="1963121" y="1644830"/>
                  </a:cubicBezTo>
                  <a:cubicBezTo>
                    <a:pt x="1963121" y="1904049"/>
                    <a:pt x="1752983" y="2114187"/>
                    <a:pt x="1493764" y="2114187"/>
                  </a:cubicBezTo>
                  <a:cubicBezTo>
                    <a:pt x="1364155" y="2114187"/>
                    <a:pt x="1246815" y="2061653"/>
                    <a:pt x="1161878" y="1976716"/>
                  </a:cubicBezTo>
                  <a:lnTo>
                    <a:pt x="1142508" y="1953239"/>
                  </a:lnTo>
                  <a:lnTo>
                    <a:pt x="1105388" y="1998229"/>
                  </a:lnTo>
                  <a:cubicBezTo>
                    <a:pt x="1020452" y="2083166"/>
                    <a:pt x="903112" y="2135700"/>
                    <a:pt x="773503" y="2135700"/>
                  </a:cubicBezTo>
                  <a:cubicBezTo>
                    <a:pt x="514284" y="2135700"/>
                    <a:pt x="304146" y="1925562"/>
                    <a:pt x="304146" y="1666343"/>
                  </a:cubicBezTo>
                  <a:cubicBezTo>
                    <a:pt x="304146" y="1569136"/>
                    <a:pt x="333696" y="1478831"/>
                    <a:pt x="384304" y="1403921"/>
                  </a:cubicBezTo>
                  <a:lnTo>
                    <a:pt x="390306" y="1396647"/>
                  </a:lnTo>
                  <a:lnTo>
                    <a:pt x="374765" y="1395080"/>
                  </a:lnTo>
                  <a:cubicBezTo>
                    <a:pt x="160887" y="1351315"/>
                    <a:pt x="0" y="1162076"/>
                    <a:pt x="0" y="935259"/>
                  </a:cubicBezTo>
                  <a:cubicBezTo>
                    <a:pt x="0" y="676040"/>
                    <a:pt x="210138" y="465902"/>
                    <a:pt x="469357" y="465902"/>
                  </a:cubicBezTo>
                  <a:cubicBezTo>
                    <a:pt x="501759" y="465902"/>
                    <a:pt x="533395" y="469185"/>
                    <a:pt x="563949" y="475438"/>
                  </a:cubicBezTo>
                  <a:lnTo>
                    <a:pt x="648023" y="501536"/>
                  </a:lnTo>
                  <a:lnTo>
                    <a:pt x="644779" y="469357"/>
                  </a:lnTo>
                  <a:cubicBezTo>
                    <a:pt x="644779" y="210138"/>
                    <a:pt x="854917" y="0"/>
                    <a:pt x="1114136"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userDrawn="1"/>
          </p:nvSpPr>
          <p:spPr>
            <a:xfrm>
              <a:off x="623683" y="6453908"/>
              <a:ext cx="666716" cy="666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197801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235</Words>
  <Application>Microsoft Office PowerPoint</Application>
  <PresentationFormat>ユーザー設定</PresentationFormat>
  <Paragraphs>10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HGS創英角ｺﾞｼｯｸUB</vt:lpstr>
      <vt:lpstr>HGS創英角ﾎﾟｯﾌﾟ体</vt:lpstr>
      <vt:lpstr>ＭＳ Ｐゴシック</vt:lpstr>
      <vt:lpstr>ヒラギノ角ゴ Pro W6</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豊島 直子</dc:creator>
  <cp:lastModifiedBy>豊島 直子</cp:lastModifiedBy>
  <cp:revision>39</cp:revision>
  <cp:lastPrinted>2016-07-13T07:25:03Z</cp:lastPrinted>
  <dcterms:created xsi:type="dcterms:W3CDTF">2016-07-11T10:40:14Z</dcterms:created>
  <dcterms:modified xsi:type="dcterms:W3CDTF">2016-07-14T08:37:36Z</dcterms:modified>
</cp:coreProperties>
</file>