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7650" cy="7559675"/>
  <p:notesSz cx="4565650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53C3F3"/>
    <a:srgbClr val="FFFF00"/>
    <a:srgbClr val="1A0D00"/>
    <a:srgbClr val="663300"/>
    <a:srgbClr val="009900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6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60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9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156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11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0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24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1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3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56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5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FC028-B60A-4ED4-986F-EB676A07C27C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019A-7034-4A09-8264-48FC9A5D0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95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kumimoji="1"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角丸四角形 1135"/>
          <p:cNvSpPr/>
          <p:nvPr/>
        </p:nvSpPr>
        <p:spPr>
          <a:xfrm>
            <a:off x="245887" y="218494"/>
            <a:ext cx="4835876" cy="933872"/>
          </a:xfrm>
          <a:prstGeom prst="roundRect">
            <a:avLst>
              <a:gd name="adj" fmla="val 189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409" name="テキスト ボックス 1408"/>
          <p:cNvSpPr txBox="1"/>
          <p:nvPr/>
        </p:nvSpPr>
        <p:spPr>
          <a:xfrm>
            <a:off x="674910" y="7013326"/>
            <a:ext cx="4493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クラス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なまえ</a:t>
            </a:r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endParaRPr kumimoji="1"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414" name="グループ化 1413"/>
          <p:cNvGrpSpPr/>
          <p:nvPr/>
        </p:nvGrpSpPr>
        <p:grpSpPr>
          <a:xfrm>
            <a:off x="1648162" y="490240"/>
            <a:ext cx="2031326" cy="461665"/>
            <a:chOff x="3673130" y="132818"/>
            <a:chExt cx="2031326" cy="461665"/>
          </a:xfrm>
        </p:grpSpPr>
        <p:sp>
          <p:nvSpPr>
            <p:cNvPr id="1412" name="テキスト ボックス 1411"/>
            <p:cNvSpPr txBox="1"/>
            <p:nvPr/>
          </p:nvSpPr>
          <p:spPr>
            <a:xfrm>
              <a:off x="3673131" y="132818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ln w="76200">
                    <a:solidFill>
                      <a:schemeClr val="bg1"/>
                    </a:solidFill>
                  </a:ln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プールカード</a:t>
              </a:r>
              <a:endParaRPr kumimoji="1" lang="ja-JP" altLang="en-US" sz="2400" b="1" u="sng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13" name="テキスト ボックス 1412"/>
            <p:cNvSpPr txBox="1"/>
            <p:nvPr/>
          </p:nvSpPr>
          <p:spPr>
            <a:xfrm>
              <a:off x="3673130" y="132818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プールカード</a:t>
              </a:r>
              <a:endParaRPr kumimoji="1" lang="ja-JP" altLang="en-US" sz="24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403" name="グループ化 1402"/>
          <p:cNvGrpSpPr/>
          <p:nvPr/>
        </p:nvGrpSpPr>
        <p:grpSpPr>
          <a:xfrm>
            <a:off x="247351" y="1391670"/>
            <a:ext cx="4834412" cy="896274"/>
            <a:chOff x="63252" y="349435"/>
            <a:chExt cx="5202610" cy="964535"/>
          </a:xfrm>
        </p:grpSpPr>
        <p:grpSp>
          <p:nvGrpSpPr>
            <p:cNvPr id="1404" name="グループ化 1403"/>
            <p:cNvGrpSpPr/>
            <p:nvPr/>
          </p:nvGrpSpPr>
          <p:grpSpPr>
            <a:xfrm>
              <a:off x="1125973" y="362243"/>
              <a:ext cx="951727" cy="951727"/>
              <a:chOff x="174929" y="600448"/>
              <a:chExt cx="995954" cy="995954"/>
            </a:xfrm>
          </p:grpSpPr>
          <p:grpSp>
            <p:nvGrpSpPr>
              <p:cNvPr id="1589" name="グループ化 1588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591" name="グループ化 1590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613" name="グループ化 161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29" name="角丸四角形 16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30" name="角丸四角形 16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31" name="角丸四角形 16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32" name="角丸四角形 16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14" name="グループ化 161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25" name="角丸四角形 16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6" name="角丸四角形 16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7" name="角丸四角形 16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8" name="角丸四角形 16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15" name="グループ化 161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21" name="角丸四角形 16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2" name="角丸四角形 16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3" name="角丸四角形 16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4" name="角丸四角形 16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16" name="グループ化 161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17" name="角丸四角形 161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8" name="角丸四角形 161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9" name="角丸四角形 161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20" name="角丸四角形 161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592" name="グループ化 1591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593" name="グループ化 159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09" name="角丸四角形 160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0" name="角丸四角形 160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1" name="角丸四角形 161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12" name="角丸四角形 161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94" name="グループ化 159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05" name="角丸四角形 160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6" name="角丸四角形 160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7" name="角丸四角形 160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8" name="角丸四角形 160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95" name="グループ化 159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01" name="角丸四角形 160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2" name="角丸四角形 160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3" name="角丸四角形 160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4" name="角丸四角形 160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96" name="グループ化 159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97" name="角丸四角形 159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98" name="角丸四角形 159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99" name="角丸四角形 159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00" name="角丸四角形 159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590" name="円/楕円 1589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05" name="グループ化 1404"/>
            <p:cNvGrpSpPr/>
            <p:nvPr/>
          </p:nvGrpSpPr>
          <p:grpSpPr>
            <a:xfrm>
              <a:off x="2188694" y="362243"/>
              <a:ext cx="951727" cy="951727"/>
              <a:chOff x="174929" y="600448"/>
              <a:chExt cx="995954" cy="995954"/>
            </a:xfrm>
          </p:grpSpPr>
          <p:grpSp>
            <p:nvGrpSpPr>
              <p:cNvPr id="1545" name="グループ化 1544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547" name="グループ化 1546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569" name="グループ化 156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85" name="角丸四角形 158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6" name="角丸四角形 158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7" name="角丸四角形 158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8" name="角丸四角形 158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70" name="グループ化 156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81" name="角丸四角形 15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2" name="角丸四角形 15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3" name="角丸四角形 15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4" name="角丸四角形 15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71" name="グループ化 157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77" name="角丸四角形 15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78" name="角丸四角形 15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79" name="角丸四角形 15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80" name="角丸四角形 15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72" name="グループ化 157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73" name="角丸四角形 15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74" name="角丸四角形 15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75" name="角丸四角形 15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76" name="角丸四角形 15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548" name="グループ化 1547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549" name="グループ化 154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65" name="角丸四角形 156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6" name="角丸四角形 156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7" name="角丸四角形 156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8" name="角丸四角形 156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50" name="グループ化 154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61" name="角丸四角形 156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2" name="角丸四角形 156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3" name="角丸四角形 156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4" name="角丸四角形 156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51" name="グループ化 155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57" name="角丸四角形 155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8" name="角丸四角形 155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9" name="角丸四角形 155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60" name="角丸四角形 155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52" name="グループ化 155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53" name="角丸四角形 155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4" name="角丸四角形 155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5" name="角丸四角形 155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56" name="角丸四角形 155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546" name="円/楕円 1545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06" name="グループ化 1405"/>
            <p:cNvGrpSpPr/>
            <p:nvPr/>
          </p:nvGrpSpPr>
          <p:grpSpPr>
            <a:xfrm>
              <a:off x="3251415" y="362243"/>
              <a:ext cx="951727" cy="951727"/>
              <a:chOff x="174929" y="600448"/>
              <a:chExt cx="995954" cy="995954"/>
            </a:xfrm>
          </p:grpSpPr>
          <p:grpSp>
            <p:nvGrpSpPr>
              <p:cNvPr id="1501" name="グループ化 1500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503" name="グループ化 1502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525" name="グループ化 152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41" name="角丸四角形 154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42" name="角丸四角形 154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43" name="角丸四角形 154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44" name="角丸四角形 154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26" name="グループ化 152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37" name="角丸四角形 153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8" name="角丸四角形 153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9" name="角丸四角形 153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40" name="角丸四角形 153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27" name="グループ化 152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33" name="角丸四角形 15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4" name="角丸四角形 15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5" name="角丸四角形 15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6" name="角丸四角形 15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28" name="グループ化 152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29" name="角丸四角形 15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0" name="角丸四角形 15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1" name="角丸四角形 15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2" name="角丸四角形 15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504" name="グループ化 1503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505" name="グループ化 150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21" name="角丸四角形 15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2" name="角丸四角形 15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3" name="角丸四角形 15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4" name="角丸四角形 15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06" name="グループ化 150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17" name="角丸四角形 151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8" name="角丸四角形 151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9" name="角丸四角形 151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0" name="角丸四角形 151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07" name="グループ化 150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13" name="角丸四角形 151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4" name="角丸四角形 151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5" name="角丸四角形 151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6" name="角丸四角形 151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08" name="グループ化 150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509" name="角丸四角形 150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0" name="角丸四角形 150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1" name="角丸四角形 151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12" name="角丸四角形 151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502" name="円/楕円 1501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07" name="グループ化 1406"/>
            <p:cNvGrpSpPr/>
            <p:nvPr/>
          </p:nvGrpSpPr>
          <p:grpSpPr>
            <a:xfrm>
              <a:off x="4314135" y="355594"/>
              <a:ext cx="951727" cy="951727"/>
              <a:chOff x="174929" y="600448"/>
              <a:chExt cx="995954" cy="995954"/>
            </a:xfrm>
          </p:grpSpPr>
          <p:grpSp>
            <p:nvGrpSpPr>
              <p:cNvPr id="1457" name="グループ化 1456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459" name="グループ化 1458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481" name="グループ化 148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97" name="角丸四角形 149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8" name="角丸四角形 149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9" name="角丸四角形 149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00" name="角丸四角形 149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82" name="グループ化 148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93" name="角丸四角形 149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4" name="角丸四角形 149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5" name="角丸四角形 149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6" name="角丸四角形 149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83" name="グループ化 148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89" name="角丸四角形 148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0" name="角丸四角形 148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1" name="角丸四角形 149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92" name="角丸四角形 149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84" name="グループ化 148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85" name="角丸四角形 148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86" name="角丸四角形 148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87" name="角丸四角形 148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88" name="角丸四角形 148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460" name="グループ化 1459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461" name="グループ化 146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77" name="角丸四角形 14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8" name="角丸四角形 14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9" name="角丸四角形 14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80" name="角丸四角形 14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62" name="グループ化 146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73" name="角丸四角形 14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4" name="角丸四角形 14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5" name="角丸四角形 14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6" name="角丸四角形 14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63" name="グループ化 146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69" name="角丸四角形 146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0" name="角丸四角形 146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1" name="角丸四角形 147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72" name="角丸四角形 147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64" name="グループ化 146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65" name="角丸四角形 146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66" name="角丸四角形 146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67" name="角丸四角形 146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68" name="角丸四角形 146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458" name="円/楕円 1457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08" name="グループ化 1407"/>
            <p:cNvGrpSpPr/>
            <p:nvPr/>
          </p:nvGrpSpPr>
          <p:grpSpPr>
            <a:xfrm>
              <a:off x="63252" y="349435"/>
              <a:ext cx="951727" cy="951727"/>
              <a:chOff x="174929" y="600448"/>
              <a:chExt cx="995954" cy="995954"/>
            </a:xfrm>
          </p:grpSpPr>
          <p:grpSp>
            <p:nvGrpSpPr>
              <p:cNvPr id="1410" name="グループ化 1409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415" name="グループ化 1414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437" name="グループ化 143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53" name="角丸四角形 145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4" name="角丸四角形 145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5" name="角丸四角形 145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6" name="角丸四角形 145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38" name="グループ化 143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49" name="角丸四角形 144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0" name="角丸四角形 144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1" name="角丸四角形 145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52" name="角丸四角形 145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39" name="グループ化 143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45" name="角丸四角形 144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6" name="角丸四角形 144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7" name="角丸四角形 144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8" name="角丸四角形 144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40" name="グループ化 143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41" name="角丸四角形 144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2" name="角丸四角形 144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3" name="角丸四角形 144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44" name="角丸四角形 144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416" name="グループ化 1415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417" name="グループ化 141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33" name="角丸四角形 14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4" name="角丸四角形 14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5" name="角丸四角形 14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6" name="角丸四角形 14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18" name="グループ化 141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29" name="角丸四角形 14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0" name="角丸四角形 14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1" name="角丸四角形 14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2" name="角丸四角形 14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19" name="グループ化 141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25" name="角丸四角形 14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6" name="角丸四角形 14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7" name="角丸四角形 14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8" name="角丸四角形 14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420" name="グループ化 141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421" name="角丸四角形 14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2" name="角丸四角形 14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3" name="角丸四角形 14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4" name="角丸四角形 14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411" name="円/楕円 1410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33" name="グループ化 1632"/>
          <p:cNvGrpSpPr/>
          <p:nvPr/>
        </p:nvGrpSpPr>
        <p:grpSpPr>
          <a:xfrm>
            <a:off x="247351" y="2516394"/>
            <a:ext cx="4834412" cy="896274"/>
            <a:chOff x="63252" y="1432884"/>
            <a:chExt cx="5202610" cy="964535"/>
          </a:xfrm>
        </p:grpSpPr>
        <p:grpSp>
          <p:nvGrpSpPr>
            <p:cNvPr id="1634" name="グループ化 1633"/>
            <p:cNvGrpSpPr/>
            <p:nvPr/>
          </p:nvGrpSpPr>
          <p:grpSpPr>
            <a:xfrm>
              <a:off x="1125973" y="1445692"/>
              <a:ext cx="951727" cy="951727"/>
              <a:chOff x="174929" y="600448"/>
              <a:chExt cx="995954" cy="995954"/>
            </a:xfrm>
          </p:grpSpPr>
          <p:grpSp>
            <p:nvGrpSpPr>
              <p:cNvPr id="1815" name="グループ化 1814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817" name="グループ化 1816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839" name="グループ化 183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55" name="角丸四角形 185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6" name="角丸四角形 185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7" name="角丸四角形 185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8" name="角丸四角形 185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40" name="グループ化 183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51" name="角丸四角形 185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2" name="角丸四角形 185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3" name="角丸四角形 185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4" name="角丸四角形 185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41" name="グループ化 184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47" name="角丸四角形 184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8" name="角丸四角形 184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9" name="角丸四角形 184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50" name="角丸四角形 184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42" name="グループ化 184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43" name="角丸四角形 184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4" name="角丸四角形 184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5" name="角丸四角形 184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46" name="角丸四角形 184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818" name="グループ化 1817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819" name="グループ化 181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35" name="角丸四角形 183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6" name="角丸四角形 183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7" name="角丸四角形 183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8" name="角丸四角形 183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20" name="グループ化 181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31" name="角丸四角形 183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2" name="角丸四角形 183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3" name="角丸四角形 183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4" name="角丸四角形 183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21" name="グループ化 182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27" name="角丸四角形 182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8" name="角丸四角形 182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9" name="角丸四角形 182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30" name="角丸四角形 182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22" name="グループ化 182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23" name="角丸四角形 182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4" name="角丸四角形 182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5" name="角丸四角形 182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26" name="角丸四角形 182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816" name="円/楕円 1815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5" name="グループ化 1634"/>
            <p:cNvGrpSpPr/>
            <p:nvPr/>
          </p:nvGrpSpPr>
          <p:grpSpPr>
            <a:xfrm>
              <a:off x="2188694" y="1445692"/>
              <a:ext cx="951727" cy="951727"/>
              <a:chOff x="174929" y="600448"/>
              <a:chExt cx="995954" cy="995954"/>
            </a:xfrm>
          </p:grpSpPr>
          <p:grpSp>
            <p:nvGrpSpPr>
              <p:cNvPr id="1771" name="グループ化 1770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773" name="グループ化 1772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795" name="グループ化 179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11" name="角丸四角形 181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12" name="角丸四角形 181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13" name="角丸四角形 181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14" name="角丸四角形 181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96" name="グループ化 179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07" name="角丸四角形 180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8" name="角丸四角形 180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9" name="角丸四角形 180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10" name="角丸四角形 180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97" name="グループ化 179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03" name="角丸四角形 180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4" name="角丸四角形 180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5" name="角丸四角形 180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6" name="角丸四角形 180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98" name="グループ化 179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99" name="角丸四角形 179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0" name="角丸四角形 179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1" name="角丸四角形 180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02" name="角丸四角形 180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774" name="グループ化 1773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775" name="グループ化 177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91" name="角丸四角形 179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92" name="角丸四角形 179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93" name="角丸四角形 179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94" name="角丸四角形 179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76" name="グループ化 177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87" name="角丸四角形 178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8" name="角丸四角形 178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9" name="角丸四角形 178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90" name="角丸四角形 178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77" name="グループ化 177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83" name="角丸四角形 178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4" name="角丸四角形 178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5" name="角丸四角形 178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6" name="角丸四角形 178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78" name="グループ化 177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79" name="角丸四角形 177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0" name="角丸四角形 177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1" name="角丸四角形 178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82" name="角丸四角形 178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772" name="円/楕円 1771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6" name="グループ化 1635"/>
            <p:cNvGrpSpPr/>
            <p:nvPr/>
          </p:nvGrpSpPr>
          <p:grpSpPr>
            <a:xfrm>
              <a:off x="3251415" y="1445692"/>
              <a:ext cx="951727" cy="951727"/>
              <a:chOff x="174929" y="600448"/>
              <a:chExt cx="995954" cy="995954"/>
            </a:xfrm>
          </p:grpSpPr>
          <p:grpSp>
            <p:nvGrpSpPr>
              <p:cNvPr id="1727" name="グループ化 1726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729" name="グループ化 1728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751" name="グループ化 175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67" name="角丸四角形 176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8" name="角丸四角形 176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9" name="角丸四角形 176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70" name="角丸四角形 176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52" name="グループ化 175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63" name="角丸四角形 176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4" name="角丸四角形 176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5" name="角丸四角形 176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6" name="角丸四角形 176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53" name="グループ化 175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59" name="角丸四角形 175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0" name="角丸四角形 175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1" name="角丸四角形 176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62" name="角丸四角形 176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54" name="グループ化 175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55" name="角丸四角形 175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56" name="角丸四角形 175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57" name="角丸四角形 175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58" name="角丸四角形 175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730" name="グループ化 1729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731" name="グループ化 173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47" name="角丸四角形 174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8" name="角丸四角形 174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9" name="角丸四角形 174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50" name="角丸四角形 174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32" name="グループ化 173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43" name="角丸四角形 174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4" name="角丸四角形 174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5" name="角丸四角形 174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6" name="角丸四角形 174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33" name="グループ化 173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39" name="角丸四角形 173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0" name="角丸四角形 173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1" name="角丸四角形 174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42" name="角丸四角形 174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34" name="グループ化 173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35" name="角丸四角形 173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36" name="角丸四角形 173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37" name="角丸四角形 173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38" name="角丸四角形 173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728" name="円/楕円 1727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7" name="グループ化 1636"/>
            <p:cNvGrpSpPr/>
            <p:nvPr/>
          </p:nvGrpSpPr>
          <p:grpSpPr>
            <a:xfrm>
              <a:off x="4314135" y="1439043"/>
              <a:ext cx="951727" cy="951727"/>
              <a:chOff x="174929" y="600448"/>
              <a:chExt cx="995954" cy="995954"/>
            </a:xfrm>
          </p:grpSpPr>
          <p:grpSp>
            <p:nvGrpSpPr>
              <p:cNvPr id="1683" name="グループ化 1682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685" name="グループ化 1684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707" name="グループ化 170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23" name="角丸四角形 172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4" name="角丸四角形 172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5" name="角丸四角形 172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6" name="角丸四角形 172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08" name="グループ化 170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19" name="角丸四角形 171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0" name="角丸四角形 171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1" name="角丸四角形 172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22" name="角丸四角形 172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09" name="グループ化 170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15" name="角丸四角形 171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6" name="角丸四角形 171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7" name="角丸四角形 171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8" name="角丸四角形 171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710" name="グループ化 170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11" name="角丸四角形 171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2" name="角丸四角形 171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3" name="角丸四角形 171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14" name="角丸四角形 171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686" name="グループ化 1685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687" name="グループ化 168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703" name="角丸四角形 170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4" name="角丸四角形 170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5" name="角丸四角形 170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6" name="角丸四角形 170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88" name="グループ化 168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99" name="角丸四角形 169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0" name="角丸四角形 169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1" name="角丸四角形 170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02" name="角丸四角形 170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89" name="グループ化 168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95" name="角丸四角形 169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6" name="角丸四角形 169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7" name="角丸四角形 169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8" name="角丸四角形 169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90" name="グループ化 168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91" name="角丸四角形 169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2" name="角丸四角形 169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3" name="角丸四角形 169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94" name="角丸四角形 169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684" name="円/楕円 1683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8" name="グループ化 1637"/>
            <p:cNvGrpSpPr/>
            <p:nvPr/>
          </p:nvGrpSpPr>
          <p:grpSpPr>
            <a:xfrm>
              <a:off x="63252" y="1432884"/>
              <a:ext cx="951727" cy="951727"/>
              <a:chOff x="174929" y="600448"/>
              <a:chExt cx="995954" cy="995954"/>
            </a:xfrm>
          </p:grpSpPr>
          <p:grpSp>
            <p:nvGrpSpPr>
              <p:cNvPr id="1639" name="グループ化 1638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641" name="グループ化 1640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663" name="グループ化 166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79" name="角丸四角形 167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80" name="角丸四角形 167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81" name="角丸四角形 168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82" name="角丸四角形 168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64" name="グループ化 166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75" name="角丸四角形 167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6" name="角丸四角形 167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7" name="角丸四角形 167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8" name="角丸四角形 167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65" name="グループ化 166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71" name="角丸四角形 167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2" name="角丸四角形 167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3" name="角丸四角形 167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4" name="角丸四角形 167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66" name="グループ化 166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67" name="角丸四角形 166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8" name="角丸四角形 166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9" name="角丸四角形 166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70" name="角丸四角形 166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642" name="グループ化 1641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643" name="グループ化 164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59" name="角丸四角形 165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0" name="角丸四角形 165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1" name="角丸四角形 166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62" name="角丸四角形 166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44" name="グループ化 164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55" name="角丸四角形 165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6" name="角丸四角形 165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7" name="角丸四角形 165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8" name="角丸四角形 165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45" name="グループ化 164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51" name="角丸四角形 165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2" name="角丸四角形 165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3" name="角丸四角形 165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4" name="角丸四角形 165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646" name="グループ化 164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647" name="角丸四角形 164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48" name="角丸四角形 164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49" name="角丸四角形 164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650" name="角丸四角形 164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640" name="円/楕円 1639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59" name="グループ化 1858"/>
          <p:cNvGrpSpPr/>
          <p:nvPr/>
        </p:nvGrpSpPr>
        <p:grpSpPr>
          <a:xfrm>
            <a:off x="247351" y="3641118"/>
            <a:ext cx="4834412" cy="896274"/>
            <a:chOff x="63252" y="2539385"/>
            <a:chExt cx="5202610" cy="964535"/>
          </a:xfrm>
        </p:grpSpPr>
        <p:grpSp>
          <p:nvGrpSpPr>
            <p:cNvPr id="1860" name="グループ化 1859"/>
            <p:cNvGrpSpPr/>
            <p:nvPr/>
          </p:nvGrpSpPr>
          <p:grpSpPr>
            <a:xfrm>
              <a:off x="1125973" y="2552193"/>
              <a:ext cx="951727" cy="951727"/>
              <a:chOff x="174929" y="600448"/>
              <a:chExt cx="995954" cy="995954"/>
            </a:xfrm>
          </p:grpSpPr>
          <p:grpSp>
            <p:nvGrpSpPr>
              <p:cNvPr id="2041" name="グループ化 2040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043" name="グループ化 2042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065" name="グループ化 206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81" name="角丸四角形 20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82" name="角丸四角形 20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83" name="角丸四角形 20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84" name="角丸四角形 20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66" name="グループ化 206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77" name="角丸四角形 20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8" name="角丸四角形 20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9" name="角丸四角形 20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80" name="角丸四角形 20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67" name="グループ化 206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73" name="角丸四角形 20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4" name="角丸四角形 20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5" name="角丸四角形 20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6" name="角丸四角形 20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68" name="グループ化 206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69" name="角丸四角形 206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0" name="角丸四角形 206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1" name="角丸四角形 207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72" name="角丸四角形 207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044" name="グループ化 2043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045" name="グループ化 204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61" name="角丸四角形 206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62" name="角丸四角形 206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63" name="角丸四角形 206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64" name="角丸四角形 206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46" name="グループ化 204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57" name="角丸四角形 205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8" name="角丸四角形 205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9" name="角丸四角形 205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60" name="角丸四角形 205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47" name="グループ化 204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53" name="角丸四角形 205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4" name="角丸四角形 205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5" name="角丸四角形 205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6" name="角丸四角形 205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48" name="グループ化 204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49" name="角丸四角形 204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0" name="角丸四角形 204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1" name="角丸四角形 205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52" name="角丸四角形 205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042" name="円/楕円 2041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61" name="グループ化 1860"/>
            <p:cNvGrpSpPr/>
            <p:nvPr/>
          </p:nvGrpSpPr>
          <p:grpSpPr>
            <a:xfrm>
              <a:off x="2188694" y="2552193"/>
              <a:ext cx="951727" cy="951727"/>
              <a:chOff x="174929" y="600448"/>
              <a:chExt cx="995954" cy="995954"/>
            </a:xfrm>
          </p:grpSpPr>
          <p:grpSp>
            <p:nvGrpSpPr>
              <p:cNvPr id="1997" name="グループ化 1996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999" name="グループ化 1998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021" name="グループ化 202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37" name="角丸四角形 203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8" name="角丸四角形 203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9" name="角丸四角形 203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40" name="角丸四角形 203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22" name="グループ化 202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33" name="角丸四角形 20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4" name="角丸四角形 20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5" name="角丸四角形 20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6" name="角丸四角形 20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23" name="グループ化 202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29" name="角丸四角形 20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0" name="角丸四角形 20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1" name="角丸四角形 20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32" name="角丸四角形 20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24" name="グループ化 202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25" name="角丸四角形 20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26" name="角丸四角形 20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27" name="角丸四角形 20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28" name="角丸四角形 20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000" name="グループ化 1999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001" name="グループ化 200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17" name="角丸四角形 201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8" name="角丸四角形 201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9" name="角丸四角形 201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20" name="角丸四角形 201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02" name="グループ化 200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13" name="角丸四角形 201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4" name="角丸四角形 201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5" name="角丸四角形 201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6" name="角丸四角形 201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03" name="グループ化 200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09" name="角丸四角形 200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0" name="角丸四角形 200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1" name="角丸四角形 201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12" name="角丸四角形 201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04" name="グループ化 200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05" name="角丸四角形 200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06" name="角丸四角形 200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07" name="角丸四角形 200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008" name="角丸四角形 200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998" name="円/楕円 1997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62" name="グループ化 1861"/>
            <p:cNvGrpSpPr/>
            <p:nvPr/>
          </p:nvGrpSpPr>
          <p:grpSpPr>
            <a:xfrm>
              <a:off x="3251415" y="2552193"/>
              <a:ext cx="951727" cy="951727"/>
              <a:chOff x="174929" y="600448"/>
              <a:chExt cx="995954" cy="995954"/>
            </a:xfrm>
          </p:grpSpPr>
          <p:grpSp>
            <p:nvGrpSpPr>
              <p:cNvPr id="1953" name="グループ化 1952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955" name="グループ化 1954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977" name="グループ化 197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93" name="角丸四角形 199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4" name="角丸四角形 199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5" name="角丸四角形 199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6" name="角丸四角形 199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78" name="グループ化 197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89" name="角丸四角形 198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0" name="角丸四角形 198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1" name="角丸四角形 199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92" name="角丸四角形 199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79" name="グループ化 197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85" name="角丸四角形 198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6" name="角丸四角形 198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7" name="角丸四角形 198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8" name="角丸四角形 198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80" name="グループ化 197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81" name="角丸四角形 19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2" name="角丸四角形 19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3" name="角丸四角形 19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84" name="角丸四角形 19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956" name="グループ化 1955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957" name="グループ化 195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73" name="角丸四角形 19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4" name="角丸四角形 19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5" name="角丸四角形 19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6" name="角丸四角形 19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58" name="グループ化 195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69" name="角丸四角形 196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0" name="角丸四角形 196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1" name="角丸四角形 197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72" name="角丸四角形 197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59" name="グループ化 195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65" name="角丸四角形 196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6" name="角丸四角形 196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7" name="角丸四角形 196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8" name="角丸四角形 196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60" name="グループ化 195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61" name="角丸四角形 196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2" name="角丸四角形 196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3" name="角丸四角形 196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64" name="角丸四角形 196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954" name="円/楕円 1953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63" name="グループ化 1862"/>
            <p:cNvGrpSpPr/>
            <p:nvPr/>
          </p:nvGrpSpPr>
          <p:grpSpPr>
            <a:xfrm>
              <a:off x="4314135" y="2545544"/>
              <a:ext cx="951727" cy="951727"/>
              <a:chOff x="174929" y="600448"/>
              <a:chExt cx="995954" cy="995954"/>
            </a:xfrm>
          </p:grpSpPr>
          <p:grpSp>
            <p:nvGrpSpPr>
              <p:cNvPr id="1909" name="グループ化 1908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911" name="グループ化 1910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933" name="グループ化 193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49" name="角丸四角形 194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50" name="角丸四角形 194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51" name="角丸四角形 195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52" name="角丸四角形 195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34" name="グループ化 193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45" name="角丸四角形 194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6" name="角丸四角形 194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7" name="角丸四角形 194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8" name="角丸四角形 194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35" name="グループ化 193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41" name="角丸四角形 194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2" name="角丸四角形 194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3" name="角丸四角形 194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4" name="角丸四角形 194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36" name="グループ化 193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37" name="角丸四角形 193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38" name="角丸四角形 193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39" name="角丸四角形 193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40" name="角丸四角形 193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912" name="グループ化 1911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913" name="グループ化 191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29" name="角丸四角形 19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30" name="角丸四角形 19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31" name="角丸四角形 19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32" name="角丸四角形 19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14" name="グループ化 191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25" name="角丸四角形 19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6" name="角丸四角形 19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7" name="角丸四角形 19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8" name="角丸四角形 19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15" name="グループ化 191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21" name="角丸四角形 19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2" name="角丸四角形 19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3" name="角丸四角形 19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4" name="角丸四角形 19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916" name="グループ化 191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17" name="角丸四角形 191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18" name="角丸四角形 191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19" name="角丸四角形 191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20" name="角丸四角形 191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910" name="円/楕円 1909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64" name="グループ化 1863"/>
            <p:cNvGrpSpPr/>
            <p:nvPr/>
          </p:nvGrpSpPr>
          <p:grpSpPr>
            <a:xfrm>
              <a:off x="63252" y="2539385"/>
              <a:ext cx="951727" cy="951727"/>
              <a:chOff x="174929" y="600448"/>
              <a:chExt cx="995954" cy="995954"/>
            </a:xfrm>
          </p:grpSpPr>
          <p:grpSp>
            <p:nvGrpSpPr>
              <p:cNvPr id="1865" name="グループ化 1864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1867" name="グループ化 1866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889" name="グループ化 188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05" name="角丸四角形 190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6" name="角丸四角形 190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7" name="角丸四角形 190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8" name="角丸四角形 190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90" name="グループ化 188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901" name="角丸四角形 190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2" name="角丸四角形 190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3" name="角丸四角形 190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4" name="角丸四角形 190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91" name="グループ化 189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97" name="角丸四角形 189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8" name="角丸四角形 189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9" name="角丸四角形 189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00" name="角丸四角形 189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92" name="グループ化 189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93" name="角丸四角形 189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4" name="角丸四角形 189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5" name="角丸四角形 189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96" name="角丸四角形 189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868" name="グループ化 1867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1869" name="グループ化 186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85" name="角丸四角形 188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6" name="角丸四角形 188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7" name="角丸四角形 188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8" name="角丸四角形 188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70" name="グループ化 186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81" name="角丸四角形 18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2" name="角丸四角形 18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3" name="角丸四角形 18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4" name="角丸四角形 18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71" name="グループ化 187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77" name="角丸四角形 18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8" name="角丸四角形 18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9" name="角丸四角形 18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80" name="角丸四角形 18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872" name="グループ化 187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1873" name="角丸四角形 18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4" name="角丸四角形 18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5" name="角丸四角形 18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876" name="角丸四角形 18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1866" name="円/楕円 1865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85" name="グループ化 2084"/>
          <p:cNvGrpSpPr/>
          <p:nvPr/>
        </p:nvGrpSpPr>
        <p:grpSpPr>
          <a:xfrm>
            <a:off x="247351" y="4765842"/>
            <a:ext cx="4834412" cy="896274"/>
            <a:chOff x="63252" y="3768830"/>
            <a:chExt cx="5202610" cy="964535"/>
          </a:xfrm>
        </p:grpSpPr>
        <p:grpSp>
          <p:nvGrpSpPr>
            <p:cNvPr id="2086" name="グループ化 2085"/>
            <p:cNvGrpSpPr/>
            <p:nvPr/>
          </p:nvGrpSpPr>
          <p:grpSpPr>
            <a:xfrm>
              <a:off x="1125973" y="3781638"/>
              <a:ext cx="951727" cy="951727"/>
              <a:chOff x="174929" y="600448"/>
              <a:chExt cx="995954" cy="995954"/>
            </a:xfrm>
          </p:grpSpPr>
          <p:grpSp>
            <p:nvGrpSpPr>
              <p:cNvPr id="2267" name="グループ化 2266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269" name="グループ化 2268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291" name="グループ化 229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07" name="角丸四角形 230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8" name="角丸四角形 230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9" name="角丸四角形 230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10" name="角丸四角形 230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92" name="グループ化 229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03" name="角丸四角形 230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4" name="角丸四角形 230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5" name="角丸四角形 230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6" name="角丸四角形 230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93" name="グループ化 229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99" name="角丸四角形 229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0" name="角丸四角形 229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1" name="角丸四角形 230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02" name="角丸四角形 230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94" name="グループ化 229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95" name="角丸四角形 229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96" name="角丸四角形 229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97" name="角丸四角形 229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98" name="角丸四角形 229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270" name="グループ化 2269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271" name="グループ化 227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87" name="角丸四角形 228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8" name="角丸四角形 228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9" name="角丸四角形 228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90" name="角丸四角形 228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72" name="グループ化 227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83" name="角丸四角形 228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4" name="角丸四角形 228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5" name="角丸四角形 228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6" name="角丸四角形 228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73" name="グループ化 227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79" name="角丸四角形 227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0" name="角丸四角形 227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1" name="角丸四角形 228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82" name="角丸四角形 228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74" name="グループ化 227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75" name="角丸四角形 227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76" name="角丸四角形 227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77" name="角丸四角形 227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78" name="角丸四角形 227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268" name="円/楕円 2267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87" name="グループ化 2086"/>
            <p:cNvGrpSpPr/>
            <p:nvPr/>
          </p:nvGrpSpPr>
          <p:grpSpPr>
            <a:xfrm>
              <a:off x="2188694" y="3781638"/>
              <a:ext cx="951727" cy="951727"/>
              <a:chOff x="174929" y="600448"/>
              <a:chExt cx="995954" cy="995954"/>
            </a:xfrm>
          </p:grpSpPr>
          <p:grpSp>
            <p:nvGrpSpPr>
              <p:cNvPr id="2223" name="グループ化 2222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225" name="グループ化 2224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247" name="グループ化 224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63" name="角丸四角形 226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4" name="角丸四角形 226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5" name="角丸四角形 226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6" name="角丸四角形 226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48" name="グループ化 224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59" name="角丸四角形 225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0" name="角丸四角形 225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1" name="角丸四角形 226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62" name="角丸四角形 226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49" name="グループ化 224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55" name="角丸四角形 225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6" name="角丸四角形 225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7" name="角丸四角形 225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8" name="角丸四角形 225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50" name="グループ化 224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51" name="角丸四角形 225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2" name="角丸四角形 225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3" name="角丸四角形 225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54" name="角丸四角形 225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226" name="グループ化 2225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227" name="グループ化 222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43" name="角丸四角形 224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4" name="角丸四角形 224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5" name="角丸四角形 224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6" name="角丸四角形 224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28" name="グループ化 222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39" name="角丸四角形 223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0" name="角丸四角形 223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1" name="角丸四角形 224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42" name="角丸四角形 224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29" name="グループ化 222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35" name="角丸四角形 223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6" name="角丸四角形 223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7" name="角丸四角形 223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8" name="角丸四角形 223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30" name="グループ化 222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31" name="角丸四角形 223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2" name="角丸四角形 223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3" name="角丸四角形 223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34" name="角丸四角形 223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224" name="円/楕円 2223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88" name="グループ化 2087"/>
            <p:cNvGrpSpPr/>
            <p:nvPr/>
          </p:nvGrpSpPr>
          <p:grpSpPr>
            <a:xfrm>
              <a:off x="3251415" y="3781638"/>
              <a:ext cx="951727" cy="951727"/>
              <a:chOff x="174929" y="600448"/>
              <a:chExt cx="995954" cy="995954"/>
            </a:xfrm>
          </p:grpSpPr>
          <p:grpSp>
            <p:nvGrpSpPr>
              <p:cNvPr id="2179" name="グループ化 2178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181" name="グループ化 2180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203" name="グループ化 220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19" name="角丸四角形 221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20" name="角丸四角形 221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21" name="角丸四角形 222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22" name="角丸四角形 222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04" name="グループ化 220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15" name="角丸四角形 221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6" name="角丸四角形 221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7" name="角丸四角形 221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8" name="角丸四角形 221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05" name="グループ化 220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11" name="角丸四角形 221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2" name="角丸四角形 221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3" name="角丸四角形 221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4" name="角丸四角形 221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06" name="グループ化 220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207" name="角丸四角形 220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08" name="角丸四角形 220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09" name="角丸四角形 220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10" name="角丸四角形 220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182" name="グループ化 2181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183" name="グループ化 218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99" name="角丸四角形 219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00" name="角丸四角形 219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01" name="角丸四角形 220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02" name="角丸四角形 220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84" name="グループ化 218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95" name="角丸四角形 219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6" name="角丸四角形 219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7" name="角丸四角形 219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8" name="角丸四角形 219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85" name="グループ化 218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91" name="角丸四角形 219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2" name="角丸四角形 219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3" name="角丸四角形 219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4" name="角丸四角形 219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86" name="グループ化 218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87" name="角丸四角形 218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88" name="角丸四角形 218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89" name="角丸四角形 218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90" name="角丸四角形 218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180" name="円/楕円 2179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89" name="グループ化 2088"/>
            <p:cNvGrpSpPr/>
            <p:nvPr/>
          </p:nvGrpSpPr>
          <p:grpSpPr>
            <a:xfrm>
              <a:off x="4314135" y="3774989"/>
              <a:ext cx="951727" cy="951727"/>
              <a:chOff x="174929" y="600448"/>
              <a:chExt cx="995954" cy="995954"/>
            </a:xfrm>
          </p:grpSpPr>
          <p:grpSp>
            <p:nvGrpSpPr>
              <p:cNvPr id="2135" name="グループ化 2134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137" name="グループ化 2136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159" name="グループ化 215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75" name="角丸四角形 217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6" name="角丸四角形 217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7" name="角丸四角形 217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8" name="角丸四角形 217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60" name="グループ化 215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71" name="角丸四角形 217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2" name="角丸四角形 217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3" name="角丸四角形 217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4" name="角丸四角形 217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61" name="グループ化 216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67" name="角丸四角形 216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68" name="角丸四角形 216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69" name="角丸四角形 216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70" name="角丸四角形 216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62" name="グループ化 216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63" name="角丸四角形 216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64" name="角丸四角形 216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65" name="角丸四角形 216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66" name="角丸四角形 216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138" name="グループ化 2137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139" name="グループ化 213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55" name="角丸四角形 215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6" name="角丸四角形 215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7" name="角丸四角形 215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8" name="角丸四角形 215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40" name="グループ化 213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51" name="角丸四角形 215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2" name="角丸四角形 215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3" name="角丸四角形 215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4" name="角丸四角形 215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41" name="グループ化 214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47" name="角丸四角形 214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48" name="角丸四角形 214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49" name="角丸四角形 214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50" name="角丸四角形 214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42" name="グループ化 214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43" name="角丸四角形 214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44" name="角丸四角形 214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45" name="角丸四角形 214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46" name="角丸四角形 214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136" name="円/楕円 2135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90" name="グループ化 2089"/>
            <p:cNvGrpSpPr/>
            <p:nvPr/>
          </p:nvGrpSpPr>
          <p:grpSpPr>
            <a:xfrm>
              <a:off x="63252" y="3768830"/>
              <a:ext cx="951727" cy="951727"/>
              <a:chOff x="174929" y="600448"/>
              <a:chExt cx="995954" cy="995954"/>
            </a:xfrm>
          </p:grpSpPr>
          <p:grpSp>
            <p:nvGrpSpPr>
              <p:cNvPr id="2091" name="グループ化 2090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093" name="グループ化 2092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115" name="グループ化 211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31" name="角丸四角形 213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32" name="角丸四角形 213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33" name="角丸四角形 213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34" name="角丸四角形 213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16" name="グループ化 211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27" name="角丸四角形 212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8" name="角丸四角形 212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9" name="角丸四角形 212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30" name="角丸四角形 212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17" name="グループ化 211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23" name="角丸四角形 212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4" name="角丸四角形 212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5" name="角丸四角形 212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6" name="角丸四角形 212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18" name="グループ化 211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19" name="角丸四角形 211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0" name="角丸四角形 211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1" name="角丸四角形 212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22" name="角丸四角形 212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094" name="グループ化 2093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095" name="グループ化 209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11" name="角丸四角形 211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12" name="角丸四角形 211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13" name="角丸四角形 211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14" name="角丸四角形 211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96" name="グループ化 209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07" name="角丸四角形 210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8" name="角丸四角形 210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9" name="角丸四角形 210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10" name="角丸四角形 210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97" name="グループ化 209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103" name="角丸四角形 210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4" name="角丸四角形 210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5" name="角丸四角形 210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6" name="角丸四角形 210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098" name="グループ化 209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099" name="角丸四角形 209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0" name="角丸四角形 209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1" name="角丸四角形 210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102" name="角丸四角形 210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092" name="円/楕円 2091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11" name="グループ化 2310"/>
          <p:cNvGrpSpPr/>
          <p:nvPr/>
        </p:nvGrpSpPr>
        <p:grpSpPr>
          <a:xfrm>
            <a:off x="247351" y="5890566"/>
            <a:ext cx="4834412" cy="896274"/>
            <a:chOff x="63252" y="4893294"/>
            <a:chExt cx="5202610" cy="964535"/>
          </a:xfrm>
        </p:grpSpPr>
        <p:grpSp>
          <p:nvGrpSpPr>
            <p:cNvPr id="2312" name="グループ化 2311"/>
            <p:cNvGrpSpPr/>
            <p:nvPr/>
          </p:nvGrpSpPr>
          <p:grpSpPr>
            <a:xfrm>
              <a:off x="1125973" y="4906102"/>
              <a:ext cx="951727" cy="951727"/>
              <a:chOff x="174929" y="600448"/>
              <a:chExt cx="995954" cy="995954"/>
            </a:xfrm>
          </p:grpSpPr>
          <p:grpSp>
            <p:nvGrpSpPr>
              <p:cNvPr id="2493" name="グループ化 2492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495" name="グループ化 2494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517" name="グループ化 251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33" name="角丸四角形 25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4" name="角丸四角形 25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5" name="角丸四角形 25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6" name="角丸四角形 25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18" name="グループ化 251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29" name="角丸四角形 25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0" name="角丸四角形 25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1" name="角丸四角形 25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32" name="角丸四角形 25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19" name="グループ化 251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25" name="角丸四角形 25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6" name="角丸四角形 25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7" name="角丸四角形 25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8" name="角丸四角形 25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20" name="グループ化 251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21" name="角丸四角形 25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2" name="角丸四角形 25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3" name="角丸四角形 25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24" name="角丸四角形 25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496" name="グループ化 2495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497" name="グループ化 2496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13" name="角丸四角形 251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4" name="角丸四角形 251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5" name="角丸四角形 251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6" name="角丸四角形 251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98" name="グループ化 2497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09" name="角丸四角形 250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0" name="角丸四角形 250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1" name="角丸四角形 251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12" name="角丸四角形 251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99" name="グループ化 2498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05" name="角丸四角形 250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6" name="角丸四角形 250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7" name="角丸四角形 250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8" name="角丸四角形 250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00" name="グループ化 2499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501" name="角丸四角形 250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2" name="角丸四角形 250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3" name="角丸四角形 250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04" name="角丸四角形 250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494" name="円/楕円 2493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3" name="グループ化 2312"/>
            <p:cNvGrpSpPr/>
            <p:nvPr/>
          </p:nvGrpSpPr>
          <p:grpSpPr>
            <a:xfrm>
              <a:off x="2188694" y="4906102"/>
              <a:ext cx="951727" cy="951727"/>
              <a:chOff x="174929" y="600448"/>
              <a:chExt cx="995954" cy="995954"/>
            </a:xfrm>
          </p:grpSpPr>
          <p:grpSp>
            <p:nvGrpSpPr>
              <p:cNvPr id="2449" name="グループ化 2448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451" name="グループ化 2450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473" name="グループ化 247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89" name="角丸四角形 248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90" name="角丸四角形 248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91" name="角丸四角形 249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92" name="角丸四角形 249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74" name="グループ化 247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85" name="角丸四角形 248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6" name="角丸四角形 248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7" name="角丸四角形 248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8" name="角丸四角形 248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75" name="グループ化 247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81" name="角丸四角形 24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2" name="角丸四角形 24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3" name="角丸四角形 24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4" name="角丸四角形 24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76" name="グループ化 247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77" name="角丸四角形 24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8" name="角丸四角形 24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9" name="角丸四角形 24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80" name="角丸四角形 24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452" name="グループ化 2451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453" name="グループ化 2452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69" name="角丸四角形 246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0" name="角丸四角形 246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1" name="角丸四角形 247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2" name="角丸四角形 247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54" name="グループ化 2453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65" name="角丸四角形 246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6" name="角丸四角形 246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7" name="角丸四角形 246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8" name="角丸四角形 246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55" name="グループ化 2454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61" name="角丸四角形 246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2" name="角丸四角形 246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3" name="角丸四角形 246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4" name="角丸四角形 246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56" name="グループ化 2455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57" name="角丸四角形 245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58" name="角丸四角形 245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59" name="角丸四角形 245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60" name="角丸四角形 245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450" name="円/楕円 2449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4" name="グループ化 2313"/>
            <p:cNvGrpSpPr/>
            <p:nvPr/>
          </p:nvGrpSpPr>
          <p:grpSpPr>
            <a:xfrm>
              <a:off x="3251415" y="4906102"/>
              <a:ext cx="951727" cy="951727"/>
              <a:chOff x="174929" y="600448"/>
              <a:chExt cx="995954" cy="995954"/>
            </a:xfrm>
          </p:grpSpPr>
          <p:grpSp>
            <p:nvGrpSpPr>
              <p:cNvPr id="2405" name="グループ化 2404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407" name="グループ化 2406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429" name="グループ化 242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45" name="角丸四角形 244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6" name="角丸四角形 244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7" name="角丸四角形 244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8" name="角丸四角形 244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30" name="グループ化 242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41" name="角丸四角形 244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2" name="角丸四角形 244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3" name="角丸四角形 244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4" name="角丸四角形 244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31" name="グループ化 243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37" name="角丸四角形 243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38" name="角丸四角形 243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39" name="角丸四角形 243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40" name="角丸四角形 243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32" name="グループ化 243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33" name="角丸四角形 24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34" name="角丸四角形 24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35" name="角丸四角形 24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36" name="角丸四角形 24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408" name="グループ化 2407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409" name="グループ化 2408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25" name="角丸四角形 24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6" name="角丸四角形 24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7" name="角丸四角形 24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8" name="角丸四角形 24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10" name="グループ化 2409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21" name="角丸四角形 242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2" name="角丸四角形 242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3" name="角丸四角形 242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4" name="角丸四角形 242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11" name="グループ化 2410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17" name="角丸四角形 241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18" name="角丸四角形 241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19" name="角丸四角形 241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20" name="角丸四角形 241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412" name="グループ化 2411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13" name="角丸四角形 241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14" name="角丸四角形 241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15" name="角丸四角形 241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16" name="角丸四角形 241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406" name="円/楕円 2405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5" name="グループ化 2314"/>
            <p:cNvGrpSpPr/>
            <p:nvPr/>
          </p:nvGrpSpPr>
          <p:grpSpPr>
            <a:xfrm>
              <a:off x="4314135" y="4899453"/>
              <a:ext cx="951727" cy="951727"/>
              <a:chOff x="174929" y="600448"/>
              <a:chExt cx="995954" cy="995954"/>
            </a:xfrm>
          </p:grpSpPr>
          <p:grpSp>
            <p:nvGrpSpPr>
              <p:cNvPr id="2361" name="グループ化 2360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363" name="グループ化 2362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385" name="グループ化 238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401" name="角丸四角形 240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02" name="角丸四角形 240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03" name="角丸四角形 240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04" name="角丸四角形 240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86" name="グループ化 238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97" name="角丸四角形 239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8" name="角丸四角形 239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9" name="角丸四角形 239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00" name="角丸四角形 239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87" name="グループ化 238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93" name="角丸四角形 239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4" name="角丸四角形 239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5" name="角丸四角形 239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6" name="角丸四角形 239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88" name="グループ化 238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89" name="角丸四角形 238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0" name="角丸四角形 238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1" name="角丸四角形 239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92" name="角丸四角形 239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364" name="グループ化 2363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365" name="グループ化 2364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81" name="角丸四角形 2380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82" name="角丸四角形 2381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83" name="角丸四角形 2382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84" name="角丸四角形 2383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66" name="グループ化 2365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77" name="角丸四角形 237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8" name="角丸四角形 237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9" name="角丸四角形 237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80" name="角丸四角形 237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67" name="グループ化 2366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73" name="角丸四角形 237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4" name="角丸四角形 237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5" name="角丸四角形 237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6" name="角丸四角形 237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68" name="グループ化 2367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69" name="角丸四角形 236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0" name="角丸四角形 236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1" name="角丸四角形 237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72" name="角丸四角形 237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362" name="円/楕円 2361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16" name="グループ化 2315"/>
            <p:cNvGrpSpPr/>
            <p:nvPr/>
          </p:nvGrpSpPr>
          <p:grpSpPr>
            <a:xfrm>
              <a:off x="63252" y="4893294"/>
              <a:ext cx="951727" cy="951727"/>
              <a:chOff x="174929" y="600448"/>
              <a:chExt cx="995954" cy="995954"/>
            </a:xfrm>
          </p:grpSpPr>
          <p:grpSp>
            <p:nvGrpSpPr>
              <p:cNvPr id="2317" name="グループ化 2316"/>
              <p:cNvGrpSpPr/>
              <p:nvPr/>
            </p:nvGrpSpPr>
            <p:grpSpPr>
              <a:xfrm>
                <a:off x="174929" y="600448"/>
                <a:ext cx="995954" cy="995954"/>
                <a:chOff x="-400804" y="1375148"/>
                <a:chExt cx="995954" cy="995954"/>
              </a:xfrm>
            </p:grpSpPr>
            <p:grpSp>
              <p:nvGrpSpPr>
                <p:cNvPr id="2319" name="グループ化 2318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341" name="グループ化 234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57" name="角丸四角形 235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8" name="角丸四角形 235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9" name="角丸四角形 235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60" name="角丸四角形 235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42" name="グループ化 234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53" name="角丸四角形 235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4" name="角丸四角形 235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5" name="角丸四角形 235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6" name="角丸四角形 235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43" name="グループ化 234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49" name="角丸四角形 234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0" name="角丸四角形 234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1" name="角丸四角形 235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52" name="角丸四角形 235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44" name="グループ化 234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45" name="角丸四角形 234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46" name="角丸四角形 234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47" name="角丸四角形 234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48" name="角丸四角形 234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 w="57150">
                      <a:solidFill>
                        <a:srgbClr val="FF99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320" name="グループ化 2319"/>
                <p:cNvGrpSpPr/>
                <p:nvPr/>
              </p:nvGrpSpPr>
              <p:grpSpPr>
                <a:xfrm>
                  <a:off x="-400804" y="1375148"/>
                  <a:ext cx="995954" cy="995954"/>
                  <a:chOff x="-1328464" y="1706796"/>
                  <a:chExt cx="1202131" cy="1202131"/>
                </a:xfrm>
              </p:grpSpPr>
              <p:grpSp>
                <p:nvGrpSpPr>
                  <p:cNvPr id="2321" name="グループ化 2320"/>
                  <p:cNvGrpSpPr/>
                  <p:nvPr/>
                </p:nvGrpSpPr>
                <p:grpSpPr>
                  <a:xfrm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37" name="角丸四角形 2336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8" name="角丸四角形 2337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9" name="角丸四角形 2338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40" name="角丸四角形 2339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22" name="グループ化 2321"/>
                  <p:cNvGrpSpPr/>
                  <p:nvPr/>
                </p:nvGrpSpPr>
                <p:grpSpPr>
                  <a:xfrm rot="13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33" name="角丸四角形 2332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4" name="角丸四角形 2333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5" name="角丸四角形 2334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6" name="角丸四角形 2335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23" name="グループ化 2322"/>
                  <p:cNvGrpSpPr/>
                  <p:nvPr/>
                </p:nvGrpSpPr>
                <p:grpSpPr>
                  <a:xfrm rot="270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29" name="角丸四角形 2328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0" name="角丸四角形 2329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1" name="角丸四角形 2330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32" name="角丸四角形 2331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24" name="グループ化 2323"/>
                  <p:cNvGrpSpPr/>
                  <p:nvPr/>
                </p:nvGrpSpPr>
                <p:grpSpPr>
                  <a:xfrm rot="4020000">
                    <a:off x="-1328464" y="1715196"/>
                    <a:ext cx="1202131" cy="1185332"/>
                    <a:chOff x="-1297515" y="1254689"/>
                    <a:chExt cx="1202131" cy="1185332"/>
                  </a:xfrm>
                  <a:solidFill>
                    <a:srgbClr val="FFFF00"/>
                  </a:solidFill>
                </p:grpSpPr>
                <p:sp>
                  <p:nvSpPr>
                    <p:cNvPr id="2325" name="角丸四角形 2324"/>
                    <p:cNvSpPr/>
                    <p:nvPr/>
                  </p:nvSpPr>
                  <p:spPr>
                    <a:xfrm>
                      <a:off x="-770466" y="1254689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26" name="角丸四角形 2325"/>
                    <p:cNvSpPr/>
                    <p:nvPr/>
                  </p:nvSpPr>
                  <p:spPr>
                    <a:xfrm>
                      <a:off x="-770466" y="1847355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27" name="角丸四角形 2326"/>
                    <p:cNvSpPr/>
                    <p:nvPr/>
                  </p:nvSpPr>
                  <p:spPr>
                    <a:xfrm rot="5400000">
                      <a:off x="-457334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28" name="角丸四角形 2327"/>
                    <p:cNvSpPr/>
                    <p:nvPr/>
                  </p:nvSpPr>
                  <p:spPr>
                    <a:xfrm rot="16200000">
                      <a:off x="-1066799" y="1534844"/>
                      <a:ext cx="131233" cy="592666"/>
                    </a:xfrm>
                    <a:prstGeom prst="roundRect">
                      <a:avLst>
                        <a:gd name="adj" fmla="val 37654"/>
                      </a:avLst>
                    </a:prstGeom>
                    <a:grpFill/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2318" name="円/楕円 2317"/>
              <p:cNvSpPr/>
              <p:nvPr/>
            </p:nvSpPr>
            <p:spPr>
              <a:xfrm>
                <a:off x="366817" y="792336"/>
                <a:ext cx="612178" cy="61217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" name="グループ化 2"/>
          <p:cNvGrpSpPr/>
          <p:nvPr/>
        </p:nvGrpSpPr>
        <p:grpSpPr>
          <a:xfrm>
            <a:off x="3769555" y="515829"/>
            <a:ext cx="971706" cy="541160"/>
            <a:chOff x="4019775" y="421736"/>
            <a:chExt cx="1864692" cy="1038480"/>
          </a:xfrm>
        </p:grpSpPr>
        <p:sp>
          <p:nvSpPr>
            <p:cNvPr id="2" name="円/楕円 1"/>
            <p:cNvSpPr/>
            <p:nvPr/>
          </p:nvSpPr>
          <p:spPr>
            <a:xfrm>
              <a:off x="4019775" y="658271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円/楕円 1139"/>
            <p:cNvSpPr/>
            <p:nvPr/>
          </p:nvSpPr>
          <p:spPr>
            <a:xfrm>
              <a:off x="4414385" y="438660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円/楕円 1140"/>
            <p:cNvSpPr/>
            <p:nvPr/>
          </p:nvSpPr>
          <p:spPr>
            <a:xfrm>
              <a:off x="4332744" y="831963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円/楕円 1141"/>
            <p:cNvSpPr/>
            <p:nvPr/>
          </p:nvSpPr>
          <p:spPr>
            <a:xfrm>
              <a:off x="4820501" y="841948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円/楕円 1142"/>
            <p:cNvSpPr/>
            <p:nvPr/>
          </p:nvSpPr>
          <p:spPr>
            <a:xfrm>
              <a:off x="4856887" y="421736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円/楕円 1143"/>
            <p:cNvSpPr/>
            <p:nvPr/>
          </p:nvSpPr>
          <p:spPr>
            <a:xfrm>
              <a:off x="5266199" y="631842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53" name="グループ化 1152"/>
          <p:cNvGrpSpPr/>
          <p:nvPr/>
        </p:nvGrpSpPr>
        <p:grpSpPr>
          <a:xfrm>
            <a:off x="4546926" y="268376"/>
            <a:ext cx="691865" cy="364926"/>
            <a:chOff x="4019775" y="421736"/>
            <a:chExt cx="1864692" cy="1038480"/>
          </a:xfrm>
        </p:grpSpPr>
        <p:sp>
          <p:nvSpPr>
            <p:cNvPr id="1154" name="円/楕円 1153"/>
            <p:cNvSpPr/>
            <p:nvPr/>
          </p:nvSpPr>
          <p:spPr>
            <a:xfrm>
              <a:off x="4019775" y="658271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円/楕円 1154"/>
            <p:cNvSpPr/>
            <p:nvPr/>
          </p:nvSpPr>
          <p:spPr>
            <a:xfrm>
              <a:off x="4414385" y="438660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円/楕円 1155"/>
            <p:cNvSpPr/>
            <p:nvPr/>
          </p:nvSpPr>
          <p:spPr>
            <a:xfrm>
              <a:off x="4332744" y="831963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円/楕円 1156"/>
            <p:cNvSpPr/>
            <p:nvPr/>
          </p:nvSpPr>
          <p:spPr>
            <a:xfrm>
              <a:off x="4820501" y="841948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円/楕円 1157"/>
            <p:cNvSpPr/>
            <p:nvPr/>
          </p:nvSpPr>
          <p:spPr>
            <a:xfrm>
              <a:off x="4856887" y="421736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円/楕円 1158"/>
            <p:cNvSpPr/>
            <p:nvPr/>
          </p:nvSpPr>
          <p:spPr>
            <a:xfrm>
              <a:off x="5266199" y="631842"/>
              <a:ext cx="618268" cy="6182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8" name="フリーフォーム 1167"/>
          <p:cNvSpPr/>
          <p:nvPr/>
        </p:nvSpPr>
        <p:spPr>
          <a:xfrm>
            <a:off x="245887" y="218494"/>
            <a:ext cx="849338" cy="896320"/>
          </a:xfrm>
          <a:custGeom>
            <a:avLst/>
            <a:gdLst>
              <a:gd name="connsiteX0" fmla="*/ 152271 w 849338"/>
              <a:gd name="connsiteY0" fmla="*/ 691896 h 896320"/>
              <a:gd name="connsiteX1" fmla="*/ 243660 w 849338"/>
              <a:gd name="connsiteY1" fmla="*/ 691896 h 896320"/>
              <a:gd name="connsiteX2" fmla="*/ 197965 w 849338"/>
              <a:gd name="connsiteY2" fmla="*/ 896320 h 896320"/>
              <a:gd name="connsiteX3" fmla="*/ 0 w 849338"/>
              <a:gd name="connsiteY3" fmla="*/ 633868 h 896320"/>
              <a:gd name="connsiteX4" fmla="*/ 25632 w 849338"/>
              <a:gd name="connsiteY4" fmla="*/ 648667 h 896320"/>
              <a:gd name="connsiteX5" fmla="*/ 0 w 849338"/>
              <a:gd name="connsiteY5" fmla="*/ 676542 h 896320"/>
              <a:gd name="connsiteX6" fmla="*/ 481597 w 849338"/>
              <a:gd name="connsiteY6" fmla="*/ 602972 h 896320"/>
              <a:gd name="connsiteX7" fmla="*/ 544236 w 849338"/>
              <a:gd name="connsiteY7" fmla="*/ 802856 h 896320"/>
              <a:gd name="connsiteX8" fmla="*/ 402452 w 849338"/>
              <a:gd name="connsiteY8" fmla="*/ 648667 h 896320"/>
              <a:gd name="connsiteX9" fmla="*/ 607409 w 849338"/>
              <a:gd name="connsiteY9" fmla="*/ 439147 h 896320"/>
              <a:gd name="connsiteX10" fmla="*/ 761598 w 849338"/>
              <a:gd name="connsiteY10" fmla="*/ 580932 h 896320"/>
              <a:gd name="connsiteX11" fmla="*/ 561714 w 849338"/>
              <a:gd name="connsiteY11" fmla="*/ 518292 h 896320"/>
              <a:gd name="connsiteX12" fmla="*/ 644914 w 849338"/>
              <a:gd name="connsiteY12" fmla="*/ 221352 h 896320"/>
              <a:gd name="connsiteX13" fmla="*/ 849338 w 849338"/>
              <a:gd name="connsiteY13" fmla="*/ 267047 h 896320"/>
              <a:gd name="connsiteX14" fmla="*/ 644915 w 849338"/>
              <a:gd name="connsiteY14" fmla="*/ 312741 h 896320"/>
              <a:gd name="connsiteX15" fmla="*/ 584587 w 849338"/>
              <a:gd name="connsiteY15" fmla="*/ 0 h 896320"/>
              <a:gd name="connsiteX16" fmla="*/ 701273 w 849338"/>
              <a:gd name="connsiteY16" fmla="*/ 0 h 896320"/>
              <a:gd name="connsiteX17" fmla="*/ 607409 w 849338"/>
              <a:gd name="connsiteY17" fmla="*/ 86313 h 896320"/>
              <a:gd name="connsiteX18" fmla="*/ 561714 w 849338"/>
              <a:gd name="connsiteY18" fmla="*/ 7168 h 896320"/>
              <a:gd name="connsiteX19" fmla="*/ 177221 w 849338"/>
              <a:gd name="connsiteY19" fmla="*/ 0 h 896320"/>
              <a:gd name="connsiteX20" fmla="*/ 493161 w 849338"/>
              <a:gd name="connsiteY20" fmla="*/ 0 h 896320"/>
              <a:gd name="connsiteX21" fmla="*/ 532398 w 849338"/>
              <a:gd name="connsiteY21" fmla="*/ 47555 h 896320"/>
              <a:gd name="connsiteX22" fmla="*/ 598731 w 849338"/>
              <a:gd name="connsiteY22" fmla="*/ 264716 h 896320"/>
              <a:gd name="connsiteX23" fmla="*/ 210326 w 849338"/>
              <a:gd name="connsiteY23" fmla="*/ 653122 h 896320"/>
              <a:gd name="connsiteX24" fmla="*/ 41936 w 849338"/>
              <a:gd name="connsiteY24" fmla="*/ 614821 h 896320"/>
              <a:gd name="connsiteX25" fmla="*/ 0 w 849338"/>
              <a:gd name="connsiteY25" fmla="*/ 590717 h 896320"/>
              <a:gd name="connsiteX26" fmla="*/ 0 w 849338"/>
              <a:gd name="connsiteY26" fmla="*/ 177221 h 896320"/>
              <a:gd name="connsiteX27" fmla="*/ 177221 w 849338"/>
              <a:gd name="connsiteY27" fmla="*/ 0 h 89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49338" h="896320">
                <a:moveTo>
                  <a:pt x="152271" y="691896"/>
                </a:moveTo>
                <a:lnTo>
                  <a:pt x="243660" y="691896"/>
                </a:lnTo>
                <a:lnTo>
                  <a:pt x="197965" y="896320"/>
                </a:lnTo>
                <a:close/>
                <a:moveTo>
                  <a:pt x="0" y="633868"/>
                </a:moveTo>
                <a:lnTo>
                  <a:pt x="25632" y="648667"/>
                </a:lnTo>
                <a:lnTo>
                  <a:pt x="0" y="676542"/>
                </a:lnTo>
                <a:close/>
                <a:moveTo>
                  <a:pt x="481597" y="602972"/>
                </a:moveTo>
                <a:lnTo>
                  <a:pt x="544236" y="802856"/>
                </a:lnTo>
                <a:lnTo>
                  <a:pt x="402452" y="648667"/>
                </a:lnTo>
                <a:close/>
                <a:moveTo>
                  <a:pt x="607409" y="439147"/>
                </a:moveTo>
                <a:lnTo>
                  <a:pt x="761598" y="580932"/>
                </a:lnTo>
                <a:lnTo>
                  <a:pt x="561714" y="518292"/>
                </a:lnTo>
                <a:close/>
                <a:moveTo>
                  <a:pt x="644914" y="221352"/>
                </a:moveTo>
                <a:lnTo>
                  <a:pt x="849338" y="267047"/>
                </a:lnTo>
                <a:lnTo>
                  <a:pt x="644915" y="312741"/>
                </a:lnTo>
                <a:close/>
                <a:moveTo>
                  <a:pt x="584587" y="0"/>
                </a:moveTo>
                <a:lnTo>
                  <a:pt x="701273" y="0"/>
                </a:lnTo>
                <a:lnTo>
                  <a:pt x="607409" y="86313"/>
                </a:lnTo>
                <a:lnTo>
                  <a:pt x="561714" y="7168"/>
                </a:lnTo>
                <a:close/>
                <a:moveTo>
                  <a:pt x="177221" y="0"/>
                </a:moveTo>
                <a:lnTo>
                  <a:pt x="493161" y="0"/>
                </a:lnTo>
                <a:lnTo>
                  <a:pt x="532398" y="47555"/>
                </a:lnTo>
                <a:cubicBezTo>
                  <a:pt x="574277" y="109545"/>
                  <a:pt x="598731" y="184275"/>
                  <a:pt x="598731" y="264716"/>
                </a:cubicBezTo>
                <a:cubicBezTo>
                  <a:pt x="598731" y="479227"/>
                  <a:pt x="424836" y="653122"/>
                  <a:pt x="210326" y="653122"/>
                </a:cubicBezTo>
                <a:cubicBezTo>
                  <a:pt x="149995" y="653122"/>
                  <a:pt x="92877" y="639366"/>
                  <a:pt x="41936" y="614821"/>
                </a:cubicBezTo>
                <a:lnTo>
                  <a:pt x="0" y="590717"/>
                </a:lnTo>
                <a:lnTo>
                  <a:pt x="0" y="177221"/>
                </a:lnTo>
                <a:cubicBezTo>
                  <a:pt x="0" y="79345"/>
                  <a:pt x="79345" y="0"/>
                  <a:pt x="177221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7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11</cp:revision>
  <dcterms:created xsi:type="dcterms:W3CDTF">2016-06-14T12:08:50Z</dcterms:created>
  <dcterms:modified xsi:type="dcterms:W3CDTF">2016-06-24T02:12:58Z</dcterms:modified>
</cp:coreProperties>
</file>