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7561263" cy="10691813"/>
  <p:notesSz cx="6858000" cy="9144000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410" y="-10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E2C03-9676-4711-A1E9-3C5C50B7CDB2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3A7A6-415F-4177-B8F7-C5A78F5E3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647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397"/>
            <a:ext cx="6427074" cy="229180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8694"/>
            <a:ext cx="5292885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77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87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718"/>
            <a:ext cx="1275964" cy="1216193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50" y="571718"/>
            <a:ext cx="3701868" cy="1216193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7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89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0481"/>
            <a:ext cx="642707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1651"/>
            <a:ext cx="6427074" cy="233883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15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51" y="3326346"/>
            <a:ext cx="2488916" cy="94073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7" y="3326346"/>
            <a:ext cx="2488916" cy="94073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6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8168"/>
            <a:ext cx="6805137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7" y="2393285"/>
            <a:ext cx="334087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7" y="3390691"/>
            <a:ext cx="334087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20" y="2393285"/>
            <a:ext cx="3342183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20" y="3390691"/>
            <a:ext cx="3342183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21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40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49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6" y="425694"/>
            <a:ext cx="2487603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698"/>
            <a:ext cx="4226957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6" y="2237364"/>
            <a:ext cx="2487603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4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1" y="7484273"/>
            <a:ext cx="4536758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1" y="955333"/>
            <a:ext cx="453675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1" y="8367833"/>
            <a:ext cx="4536758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85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168"/>
            <a:ext cx="6805137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4761"/>
            <a:ext cx="6805137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09732"/>
            <a:ext cx="1764295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B399-0410-45C6-8892-0FE6F9A820FF}" type="datetimeFigureOut">
              <a:rPr kumimoji="1" lang="ja-JP" altLang="en-US" smtClean="0"/>
              <a:t>2016/4/18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09732"/>
            <a:ext cx="2394400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09732"/>
            <a:ext cx="1764295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3540-9F46-4B8F-9965-7BB183A8F9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37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95" y="953422"/>
            <a:ext cx="954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保護者各位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5602" y="1319149"/>
            <a:ext cx="1416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平成○年○月○日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59523" y="1596147"/>
            <a:ext cx="12108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パステル幼稚園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88381" y="1889522"/>
            <a:ext cx="1986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ea typeface="Ｐ平成明朝" pitchFamily="18" charset="-128"/>
              </a:rPr>
              <a:t>家庭訪問のお知らせ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614" y="2228081"/>
            <a:ext cx="6358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　園庭の若葉の光もさわやかに感じられ、子どもたちの声も元気よく響いています。新しいクラスにもずいぶん馴染み、友達と誘い合って遊ぶ姿が見られるようになりました。</a:t>
            </a:r>
            <a:endParaRPr lang="en-US" altLang="ja-JP" sz="1200" dirty="0">
              <a:ea typeface="Ｐ平成明朝" pitchFamily="18" charset="-128"/>
            </a:endParaRPr>
          </a:p>
          <a:p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お子様の家庭での様子を伺い、園での保育に生かすため、次の日程で家庭訪問を行います。</a:t>
            </a:r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つきましては、下記の日程表に都合のつかない日を記入してください。担任がスケジュールを調整し、訪問させて頂きます。</a:t>
            </a:r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ご多忙とは存じますが、お子様へのよりよい保育のためご協力をお願い申し上げます。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742795"/>
              </p:ext>
            </p:extLst>
          </p:nvPr>
        </p:nvGraphicFramePr>
        <p:xfrm>
          <a:off x="467576" y="6664870"/>
          <a:ext cx="6626126" cy="2857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702"/>
                <a:gridCol w="509702"/>
                <a:gridCol w="509702"/>
                <a:gridCol w="509702"/>
                <a:gridCol w="509702"/>
                <a:gridCol w="509702"/>
                <a:gridCol w="509702"/>
                <a:gridCol w="509702"/>
                <a:gridCol w="509702"/>
                <a:gridCol w="509702"/>
                <a:gridCol w="509702"/>
                <a:gridCol w="509702"/>
                <a:gridCol w="509702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8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9:00</a:t>
                      </a:r>
                    </a:p>
                    <a:p>
                      <a:pPr algn="ctr"/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9:15</a:t>
                      </a:r>
                      <a:endParaRPr kumimoji="1" lang="ja-JP" altLang="en-US" sz="105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9:30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9:45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10:00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10:15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10:30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10:45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11:00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11:45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13:00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13:15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13:30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13:45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14:00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14:15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14:30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14:45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15:00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endParaRPr kumimoji="1" lang="en-US" altLang="ja-JP" sz="1050" dirty="0" smtClean="0">
                        <a:ea typeface="Ｐ平成明朝" pitchFamily="18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15:15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15:30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15:45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16:00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ea typeface="Ｐ平成明朝" pitchFamily="18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ea typeface="Ｐ平成明朝" pitchFamily="18" charset="-128"/>
                        </a:rPr>
                        <a:t>16:15</a:t>
                      </a:r>
                      <a:endParaRPr kumimoji="1" lang="ja-JP" altLang="en-US" sz="1050" dirty="0" smtClean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ea typeface="Ｐ平成明朝" pitchFamily="18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ea typeface="Ｐ平成明朝" pitchFamily="18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ea typeface="Ｐ平成明朝" pitchFamily="18" charset="-128"/>
                        </a:rPr>
                        <a:t>23</a:t>
                      </a:r>
                      <a:r>
                        <a:rPr kumimoji="1" lang="ja-JP" altLang="en-US" sz="1200" dirty="0" smtClean="0">
                          <a:ea typeface="Ｐ平成明朝" pitchFamily="18" charset="-128"/>
                        </a:rPr>
                        <a:t>日</a:t>
                      </a:r>
                      <a:endParaRPr kumimoji="1" lang="ja-JP" altLang="en-US" sz="12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ea typeface="Ｐ平成明朝" pitchFamily="18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ea typeface="Ｐ平成明朝" pitchFamily="18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ea typeface="Ｐ平成明朝" pitchFamily="18" charset="-128"/>
                        </a:rPr>
                        <a:t>25</a:t>
                      </a:r>
                      <a:r>
                        <a:rPr kumimoji="1" lang="ja-JP" altLang="en-US" sz="1200" dirty="0" smtClean="0">
                          <a:ea typeface="Ｐ平成明朝" pitchFamily="18" charset="-128"/>
                        </a:rPr>
                        <a:t>日</a:t>
                      </a:r>
                      <a:endParaRPr kumimoji="1" lang="ja-JP" altLang="en-US" sz="1200" dirty="0">
                        <a:ea typeface="Ｐ平成明朝" pitchFamily="18" charset="-128"/>
                      </a:endParaRPr>
                    </a:p>
                  </a:txBody>
                  <a:tcPr marL="91459" marR="9145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ea typeface="Ｐ平成明朝" pitchFamily="18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ea typeface="Ｐ平成明朝" pitchFamily="18" charset="-128"/>
                        </a:rPr>
                        <a:t>月</a:t>
                      </a:r>
                      <a:endParaRPr kumimoji="1" lang="en-US" altLang="ja-JP" sz="1200" dirty="0" smtClean="0">
                        <a:ea typeface="Ｐ平成明朝" pitchFamily="18" charset="-128"/>
                      </a:endParaRPr>
                    </a:p>
                    <a:p>
                      <a:r>
                        <a:rPr kumimoji="1" lang="en-US" altLang="ja-JP" sz="1200" dirty="0" smtClean="0">
                          <a:ea typeface="Ｐ平成明朝" pitchFamily="18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ea typeface="Ｐ平成明朝" pitchFamily="18" charset="-128"/>
                        </a:rPr>
                        <a:t>６日</a:t>
                      </a:r>
                      <a:endParaRPr kumimoji="1" lang="ja-JP" altLang="en-US" sz="12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ea typeface="Ｐ平成明朝" pitchFamily="18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ea typeface="Ｐ平成明朝" pitchFamily="18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ea typeface="Ｐ平成明朝" pitchFamily="18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ea typeface="Ｐ平成明朝" pitchFamily="18" charset="-128"/>
                        </a:rPr>
                        <a:t>日</a:t>
                      </a:r>
                      <a:endParaRPr kumimoji="1" lang="ja-JP" altLang="en-US" sz="12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ea typeface="Ｐ平成明朝" pitchFamily="18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ea typeface="Ｐ平成明朝" pitchFamily="18" charset="-128"/>
                        </a:rPr>
                        <a:t>月</a:t>
                      </a:r>
                      <a:endParaRPr kumimoji="1" lang="en-US" altLang="ja-JP" sz="1200" dirty="0" smtClean="0">
                        <a:ea typeface="Ｐ平成明朝" pitchFamily="18" charset="-128"/>
                      </a:endParaRPr>
                    </a:p>
                    <a:p>
                      <a:r>
                        <a:rPr kumimoji="1" lang="en-US" altLang="ja-JP" sz="1200" dirty="0" smtClean="0">
                          <a:ea typeface="Ｐ平成明朝" pitchFamily="18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ea typeface="Ｐ平成明朝" pitchFamily="18" charset="-128"/>
                        </a:rPr>
                        <a:t>日</a:t>
                      </a:r>
                      <a:endParaRPr kumimoji="1" lang="ja-JP" altLang="en-US" sz="12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9" marR="91459"/>
                </a:tc>
              </a:tr>
            </a:tbl>
          </a:graphicData>
        </a:graphic>
      </p:graphicFrame>
      <p:cxnSp>
        <p:nvCxnSpPr>
          <p:cNvPr id="11" name="直線コネクタ 10"/>
          <p:cNvCxnSpPr/>
          <p:nvPr/>
        </p:nvCxnSpPr>
        <p:spPr>
          <a:xfrm flipH="1">
            <a:off x="960639" y="8609508"/>
            <a:ext cx="2522374" cy="4808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1016748" y="7704633"/>
            <a:ext cx="2504377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998751" y="8171363"/>
            <a:ext cx="2512847" cy="4522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62920" y="3617719"/>
            <a:ext cx="6358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■ 懇談の内容</a:t>
            </a:r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　　お子様の家庭での様子・園での様子</a:t>
            </a:r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　　園や担任への要望</a:t>
            </a:r>
            <a:endParaRPr lang="en-US" altLang="ja-JP" sz="1200" dirty="0">
              <a:ea typeface="Ｐ平成明朝" pitchFamily="18" charset="-128"/>
            </a:endParaRPr>
          </a:p>
          <a:p>
            <a:endParaRPr lang="en-US" altLang="ja-JP" sz="1200" dirty="0">
              <a:ea typeface="Ｐ平成明朝" pitchFamily="18" charset="-128"/>
            </a:endParaRPr>
          </a:p>
          <a:p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■ その他</a:t>
            </a:r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　　予定の時刻と多少ずれる場合がございますが、ご了承ください。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56815" y="5995472"/>
            <a:ext cx="2867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ea typeface="Ｐ平成明朝" pitchFamily="18" charset="-128"/>
              </a:rPr>
              <a:t>クラス　　　　　名前　　　　　　　　　　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7571" y="5993983"/>
            <a:ext cx="1621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ea typeface="Ｐ平成明朝" pitchFamily="18" charset="-128"/>
              </a:rPr>
              <a:t>家庭訪問日程調整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7099" y="6300270"/>
            <a:ext cx="5666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ea typeface="Ｐ平成明朝" pitchFamily="18" charset="-128"/>
              </a:rPr>
              <a:t>★都合のつかない時刻に</a:t>
            </a:r>
            <a:r>
              <a:rPr lang="en-US" altLang="ja-JP" sz="1400" dirty="0">
                <a:ea typeface="Ｐ平成明朝" pitchFamily="18" charset="-128"/>
              </a:rPr>
              <a:t>×</a:t>
            </a:r>
            <a:r>
              <a:rPr lang="ja-JP" altLang="en-US" sz="1400" dirty="0">
                <a:ea typeface="Ｐ平成明朝" pitchFamily="18" charset="-128"/>
              </a:rPr>
              <a:t>を記入して○月○日までに提出してください。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411315" y="5489922"/>
            <a:ext cx="6736111" cy="3102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12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95" y="953422"/>
            <a:ext cx="800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○○○組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5602" y="1319149"/>
            <a:ext cx="1416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平成○年○月○日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59523" y="1596147"/>
            <a:ext cx="12108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パステル幼稚園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88381" y="2692643"/>
            <a:ext cx="1986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ea typeface="Ｐ平成明朝" pitchFamily="18" charset="-128"/>
              </a:rPr>
              <a:t>家庭訪問のお知らせ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614" y="3342461"/>
            <a:ext cx="6358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　家庭訪問の日時が決定いたしました。</a:t>
            </a:r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下記の通り訪問させて頂きますので、よろしくお願いいたします。</a:t>
            </a:r>
            <a:endParaRPr lang="en-US" altLang="ja-JP" sz="1200" dirty="0">
              <a:ea typeface="Ｐ平成明朝" pitchFamily="18" charset="-128"/>
            </a:endParaRPr>
          </a:p>
          <a:p>
            <a:endParaRPr lang="ja-JP" altLang="en-US" sz="1200" dirty="0">
              <a:ea typeface="Ｐ平成明朝" pitchFamily="18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2920" y="4780875"/>
            <a:ext cx="63587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■訪問日時</a:t>
            </a:r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　○月○日　（○曜日）</a:t>
            </a:r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　○○：○○頃　～　 ○○：○○頃</a:t>
            </a:r>
            <a:endParaRPr lang="en-US" altLang="ja-JP" sz="1200" dirty="0">
              <a:ea typeface="Ｐ平成明朝" pitchFamily="18" charset="-128"/>
            </a:endParaRPr>
          </a:p>
          <a:p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■懇談の内容</a:t>
            </a:r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　　お子様の家庭での様子・園での様子</a:t>
            </a:r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　　園や担任への要望</a:t>
            </a:r>
            <a:endParaRPr lang="en-US" altLang="ja-JP" sz="1200" dirty="0">
              <a:ea typeface="Ｐ平成明朝" pitchFamily="18" charset="-128"/>
            </a:endParaRPr>
          </a:p>
          <a:p>
            <a:endParaRPr lang="en-US" altLang="ja-JP" sz="1200" dirty="0">
              <a:ea typeface="Ｐ平成明朝" pitchFamily="18" charset="-128"/>
            </a:endParaRPr>
          </a:p>
          <a:p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■その他</a:t>
            </a:r>
            <a:endParaRPr lang="en-US" altLang="ja-JP" sz="1200" dirty="0">
              <a:ea typeface="Ｐ平成明朝" pitchFamily="18" charset="-128"/>
            </a:endParaRPr>
          </a:p>
          <a:p>
            <a:r>
              <a:rPr lang="ja-JP" altLang="en-US" sz="1200" dirty="0">
                <a:ea typeface="Ｐ平成明朝" pitchFamily="18" charset="-128"/>
              </a:rPr>
              <a:t>　　予定の時刻と多少ずれる場合がございますが、ご了承ください。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1614" y="7373167"/>
            <a:ext cx="6358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緊急の場合がございましたら、○○○－○○○○までご連絡ください。</a:t>
            </a:r>
            <a:endParaRPr lang="en-US" altLang="ja-JP" sz="1200" dirty="0">
              <a:ea typeface="Ｐ平成明朝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44777" y="1873147"/>
            <a:ext cx="954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○○組担任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2920" y="4302373"/>
            <a:ext cx="6358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a typeface="Ｐ平成明朝" pitchFamily="18" charset="-128"/>
              </a:rPr>
              <a:t>記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096991" y="8309272"/>
            <a:ext cx="492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以上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9595" y="1241455"/>
            <a:ext cx="954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○○○○様</a:t>
            </a:r>
          </a:p>
        </p:txBody>
      </p:sp>
    </p:spTree>
    <p:extLst>
      <p:ext uri="{BB962C8B-B14F-4D97-AF65-F5344CB8AC3E}">
        <p14:creationId xmlns:p14="http://schemas.microsoft.com/office/powerpoint/2010/main" val="198979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80935" y="881410"/>
            <a:ext cx="3399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ea typeface="Ｐ平成明朝" pitchFamily="18" charset="-128"/>
              </a:rPr>
              <a:t>平成○年度　○○○組家庭訪問記録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322954"/>
              </p:ext>
            </p:extLst>
          </p:nvPr>
        </p:nvGraphicFramePr>
        <p:xfrm>
          <a:off x="467567" y="1385466"/>
          <a:ext cx="6626127" cy="84249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2254"/>
                <a:gridCol w="2520809"/>
                <a:gridCol w="864278"/>
                <a:gridCol w="2448786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 smtClean="0">
                          <a:ea typeface="Ｐ平成明朝" pitchFamily="18" charset="-128"/>
                        </a:rPr>
                        <a:t>訪問日</a:t>
                      </a: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 smtClean="0">
                          <a:ea typeface="Ｐ平成明朝" pitchFamily="18" charset="-128"/>
                        </a:rPr>
                        <a:t>　　　　　月　　　　日　　（　　　）</a:t>
                      </a: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 smtClean="0">
                          <a:ea typeface="Ｐ平成明朝" pitchFamily="18" charset="-128"/>
                        </a:rPr>
                        <a:t>訪問時刻</a:t>
                      </a: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 smtClean="0">
                          <a:ea typeface="Ｐ平成明朝" pitchFamily="18" charset="-128"/>
                        </a:rPr>
                        <a:t>　　　：　　　　～　　　　：</a:t>
                      </a: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 smtClean="0">
                          <a:ea typeface="Ｐ平成明朝" pitchFamily="18" charset="-128"/>
                        </a:rPr>
                        <a:t>名前</a:t>
                      </a: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 smtClean="0">
                          <a:ea typeface="Ｐ平成明朝" pitchFamily="18" charset="-128"/>
                        </a:rPr>
                        <a:t>訪問者</a:t>
                      </a: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</a:tr>
              <a:tr h="5616624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>
                        <a:ea typeface="Ｐ平成明朝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/>
                </a:tc>
              </a:tr>
              <a:tr h="2016224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 marL="91459" marR="91459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>
                        <a:ea typeface="Ｐ平成明朝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ea typeface="Ｐ平成明朝" pitchFamily="18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7572" y="2177559"/>
            <a:ext cx="94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訪問の様子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72" y="7794183"/>
            <a:ext cx="766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ea typeface="Ｐ平成明朝" pitchFamily="18" charset="-128"/>
              </a:rPr>
              <a:t>要望など</a:t>
            </a:r>
          </a:p>
        </p:txBody>
      </p:sp>
    </p:spTree>
    <p:extLst>
      <p:ext uri="{BB962C8B-B14F-4D97-AF65-F5344CB8AC3E}">
        <p14:creationId xmlns:p14="http://schemas.microsoft.com/office/powerpoint/2010/main" val="325591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142</Words>
  <Application>Microsoft Office PowerPoint</Application>
  <PresentationFormat>ユーザー設定</PresentationFormat>
  <Paragraphs>82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橋ケ谷 みわ子</dc:creator>
  <cp:lastModifiedBy>片山 佐知子</cp:lastModifiedBy>
  <cp:revision>11</cp:revision>
  <dcterms:created xsi:type="dcterms:W3CDTF">2016-03-22T01:21:18Z</dcterms:created>
  <dcterms:modified xsi:type="dcterms:W3CDTF">2016-04-18T10:28:35Z</dcterms:modified>
</cp:coreProperties>
</file>