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673DC-C9E2-4172-81C6-153E26479154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FFFF-B713-4A20-9220-C9A038CA2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7538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673DC-C9E2-4172-81C6-153E26479154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FFFF-B713-4A20-9220-C9A038CA2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918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673DC-C9E2-4172-81C6-153E26479154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FFFF-B713-4A20-9220-C9A038CA2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98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673DC-C9E2-4172-81C6-153E26479154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FFFF-B713-4A20-9220-C9A038CA2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987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673DC-C9E2-4172-81C6-153E26479154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FFFF-B713-4A20-9220-C9A038CA2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78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673DC-C9E2-4172-81C6-153E26479154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FFFF-B713-4A20-9220-C9A038CA2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085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673DC-C9E2-4172-81C6-153E26479154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FFFF-B713-4A20-9220-C9A038CA2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430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673DC-C9E2-4172-81C6-153E26479154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FFFF-B713-4A20-9220-C9A038CA2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333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673DC-C9E2-4172-81C6-153E26479154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FFFF-B713-4A20-9220-C9A038CA2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417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673DC-C9E2-4172-81C6-153E26479154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FFFF-B713-4A20-9220-C9A038CA2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48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673DC-C9E2-4172-81C6-153E26479154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1FFFF-B713-4A20-9220-C9A038CA2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99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673DC-C9E2-4172-81C6-153E26479154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1FFFF-B713-4A20-9220-C9A038CA2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09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2483768" y="5013176"/>
            <a:ext cx="4176464" cy="1656184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0" name="グループ化 19"/>
          <p:cNvGrpSpPr/>
          <p:nvPr/>
        </p:nvGrpSpPr>
        <p:grpSpPr>
          <a:xfrm>
            <a:off x="251520" y="1777008"/>
            <a:ext cx="8640960" cy="936104"/>
            <a:chOff x="323528" y="188640"/>
            <a:chExt cx="8640960" cy="936104"/>
          </a:xfrm>
        </p:grpSpPr>
        <p:sp>
          <p:nvSpPr>
            <p:cNvPr id="6" name="角丸四角形 5"/>
            <p:cNvSpPr/>
            <p:nvPr/>
          </p:nvSpPr>
          <p:spPr>
            <a:xfrm>
              <a:off x="323528" y="188640"/>
              <a:ext cx="2520280" cy="936104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角丸四角形 6"/>
            <p:cNvSpPr/>
            <p:nvPr/>
          </p:nvSpPr>
          <p:spPr>
            <a:xfrm>
              <a:off x="3383868" y="188640"/>
              <a:ext cx="2520280" cy="936104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角丸四角形 7"/>
            <p:cNvSpPr/>
            <p:nvPr/>
          </p:nvSpPr>
          <p:spPr>
            <a:xfrm>
              <a:off x="6444208" y="188640"/>
              <a:ext cx="2520280" cy="936104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1" name="グループ化 20"/>
          <p:cNvGrpSpPr/>
          <p:nvPr/>
        </p:nvGrpSpPr>
        <p:grpSpPr>
          <a:xfrm>
            <a:off x="251520" y="341040"/>
            <a:ext cx="8640960" cy="936104"/>
            <a:chOff x="323528" y="188640"/>
            <a:chExt cx="8640960" cy="936104"/>
          </a:xfrm>
        </p:grpSpPr>
        <p:sp>
          <p:nvSpPr>
            <p:cNvPr id="22" name="角丸四角形 21"/>
            <p:cNvSpPr/>
            <p:nvPr/>
          </p:nvSpPr>
          <p:spPr>
            <a:xfrm>
              <a:off x="323528" y="188640"/>
              <a:ext cx="2520280" cy="936104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3383868" y="188640"/>
              <a:ext cx="2520280" cy="936104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6444208" y="188640"/>
              <a:ext cx="2520280" cy="936104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251520" y="3212976"/>
            <a:ext cx="8640960" cy="936104"/>
            <a:chOff x="323528" y="188640"/>
            <a:chExt cx="8640960" cy="936104"/>
          </a:xfrm>
        </p:grpSpPr>
        <p:sp>
          <p:nvSpPr>
            <p:cNvPr id="26" name="角丸四角形 25"/>
            <p:cNvSpPr/>
            <p:nvPr/>
          </p:nvSpPr>
          <p:spPr>
            <a:xfrm>
              <a:off x="323528" y="188640"/>
              <a:ext cx="2520280" cy="936104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角丸四角形 26"/>
            <p:cNvSpPr/>
            <p:nvPr/>
          </p:nvSpPr>
          <p:spPr>
            <a:xfrm>
              <a:off x="3383868" y="188640"/>
              <a:ext cx="2520280" cy="936104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角丸四角形 27"/>
            <p:cNvSpPr/>
            <p:nvPr/>
          </p:nvSpPr>
          <p:spPr>
            <a:xfrm>
              <a:off x="6444208" y="188640"/>
              <a:ext cx="2520280" cy="936104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2" name="下矢印 31"/>
          <p:cNvSpPr/>
          <p:nvPr/>
        </p:nvSpPr>
        <p:spPr>
          <a:xfrm>
            <a:off x="4391980" y="4293096"/>
            <a:ext cx="360040" cy="576064"/>
          </a:xfrm>
          <a:prstGeom prst="downArrow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下矢印 32"/>
          <p:cNvSpPr/>
          <p:nvPr/>
        </p:nvSpPr>
        <p:spPr>
          <a:xfrm rot="19800000">
            <a:off x="1331640" y="4416526"/>
            <a:ext cx="360040" cy="576064"/>
          </a:xfrm>
          <a:prstGeom prst="downArrow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 rot="1800000">
            <a:off x="7452320" y="4416526"/>
            <a:ext cx="360040" cy="576064"/>
          </a:xfrm>
          <a:prstGeom prst="downArrow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51520" y="341040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考えられる原因</a:t>
            </a:r>
            <a:endParaRPr lang="ja-JP" altLang="en-US" sz="14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311860" y="339551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考えられる原因</a:t>
            </a:r>
            <a:endParaRPr lang="ja-JP" altLang="en-US" sz="14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372200" y="352977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考えられる原因</a:t>
            </a:r>
            <a:endParaRPr lang="ja-JP" altLang="en-US" sz="14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51520" y="1777008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考えられる原因</a:t>
            </a:r>
            <a:endParaRPr lang="ja-JP" altLang="en-US" sz="14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311860" y="1777007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考えられる原因</a:t>
            </a:r>
            <a:endParaRPr lang="ja-JP" altLang="en-US" sz="14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355258" y="1790434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考えられる原因</a:t>
            </a:r>
            <a:endParaRPr lang="ja-JP" altLang="en-US" sz="14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51520" y="3212976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考えられる原因</a:t>
            </a:r>
            <a:endParaRPr lang="ja-JP" altLang="en-US" sz="14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311860" y="3212335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考えられる原因</a:t>
            </a:r>
            <a:endParaRPr lang="ja-JP" altLang="en-US" sz="14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372200" y="3212334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考えられる原因</a:t>
            </a:r>
            <a:endParaRPr lang="ja-JP" altLang="en-US" sz="14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518088" y="5026602"/>
            <a:ext cx="4142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/>
              <a:t>困っている内容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8234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35496" y="2816932"/>
            <a:ext cx="3086952" cy="1224136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6460962" y="249816"/>
            <a:ext cx="2520280" cy="6358368"/>
            <a:chOff x="6460962" y="341040"/>
            <a:chExt cx="2520280" cy="6358368"/>
          </a:xfrm>
        </p:grpSpPr>
        <p:sp>
          <p:nvSpPr>
            <p:cNvPr id="8" name="角丸四角形 7"/>
            <p:cNvSpPr/>
            <p:nvPr/>
          </p:nvSpPr>
          <p:spPr>
            <a:xfrm>
              <a:off x="6460962" y="1696606"/>
              <a:ext cx="2520280" cy="936104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角丸四角形 21"/>
            <p:cNvSpPr/>
            <p:nvPr/>
          </p:nvSpPr>
          <p:spPr>
            <a:xfrm>
              <a:off x="6460962" y="4407738"/>
              <a:ext cx="2520280" cy="936104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6460962" y="341040"/>
              <a:ext cx="2520280" cy="936104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角丸四角形 25"/>
            <p:cNvSpPr/>
            <p:nvPr/>
          </p:nvSpPr>
          <p:spPr>
            <a:xfrm>
              <a:off x="6460962" y="5763304"/>
              <a:ext cx="2520280" cy="936104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角丸四角形 27"/>
            <p:cNvSpPr/>
            <p:nvPr/>
          </p:nvSpPr>
          <p:spPr>
            <a:xfrm>
              <a:off x="6460962" y="3052172"/>
              <a:ext cx="2520280" cy="936104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3563888" y="1016732"/>
            <a:ext cx="2520280" cy="4824536"/>
            <a:chOff x="3563888" y="1124744"/>
            <a:chExt cx="2520280" cy="4824536"/>
          </a:xfrm>
        </p:grpSpPr>
        <p:sp>
          <p:nvSpPr>
            <p:cNvPr id="7" name="角丸四角形 6"/>
            <p:cNvSpPr/>
            <p:nvPr/>
          </p:nvSpPr>
          <p:spPr>
            <a:xfrm>
              <a:off x="3563888" y="1124744"/>
              <a:ext cx="2520280" cy="936104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角丸四角形 26"/>
            <p:cNvSpPr/>
            <p:nvPr/>
          </p:nvSpPr>
          <p:spPr>
            <a:xfrm>
              <a:off x="3563888" y="3068960"/>
              <a:ext cx="2520280" cy="936104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角丸四角形 18"/>
            <p:cNvSpPr/>
            <p:nvPr/>
          </p:nvSpPr>
          <p:spPr>
            <a:xfrm>
              <a:off x="3563888" y="5013176"/>
              <a:ext cx="2520280" cy="936104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9" name="直線コネクタ 8"/>
          <p:cNvCxnSpPr>
            <a:stCxn id="7" idx="1"/>
            <a:endCxn id="4" idx="3"/>
          </p:cNvCxnSpPr>
          <p:nvPr/>
        </p:nvCxnSpPr>
        <p:spPr>
          <a:xfrm flipH="1">
            <a:off x="3122448" y="1484784"/>
            <a:ext cx="441440" cy="1944216"/>
          </a:xfrm>
          <a:prstGeom prst="line">
            <a:avLst/>
          </a:prstGeom>
          <a:ln w="127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stCxn id="27" idx="1"/>
            <a:endCxn id="4" idx="3"/>
          </p:cNvCxnSpPr>
          <p:nvPr/>
        </p:nvCxnSpPr>
        <p:spPr>
          <a:xfrm flipH="1">
            <a:off x="3122448" y="3429000"/>
            <a:ext cx="441440" cy="0"/>
          </a:xfrm>
          <a:prstGeom prst="line">
            <a:avLst/>
          </a:prstGeom>
          <a:ln w="127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stCxn id="19" idx="1"/>
            <a:endCxn id="4" idx="3"/>
          </p:cNvCxnSpPr>
          <p:nvPr/>
        </p:nvCxnSpPr>
        <p:spPr>
          <a:xfrm flipH="1" flipV="1">
            <a:off x="3122448" y="3429000"/>
            <a:ext cx="441440" cy="1944216"/>
          </a:xfrm>
          <a:prstGeom prst="line">
            <a:avLst/>
          </a:prstGeom>
          <a:ln w="127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24" idx="1"/>
            <a:endCxn id="7" idx="3"/>
          </p:cNvCxnSpPr>
          <p:nvPr/>
        </p:nvCxnSpPr>
        <p:spPr>
          <a:xfrm flipH="1">
            <a:off x="6084168" y="717868"/>
            <a:ext cx="376794" cy="766916"/>
          </a:xfrm>
          <a:prstGeom prst="line">
            <a:avLst/>
          </a:prstGeom>
          <a:ln w="127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28" idx="1"/>
            <a:endCxn id="27" idx="3"/>
          </p:cNvCxnSpPr>
          <p:nvPr/>
        </p:nvCxnSpPr>
        <p:spPr>
          <a:xfrm flipH="1">
            <a:off x="6084168" y="3429000"/>
            <a:ext cx="376794" cy="0"/>
          </a:xfrm>
          <a:prstGeom prst="line">
            <a:avLst/>
          </a:prstGeom>
          <a:ln w="127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22" idx="1"/>
            <a:endCxn id="19" idx="3"/>
          </p:cNvCxnSpPr>
          <p:nvPr/>
        </p:nvCxnSpPr>
        <p:spPr>
          <a:xfrm flipH="1">
            <a:off x="6084168" y="4784566"/>
            <a:ext cx="376794" cy="588650"/>
          </a:xfrm>
          <a:prstGeom prst="line">
            <a:avLst/>
          </a:prstGeom>
          <a:ln w="127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stCxn id="8" idx="1"/>
            <a:endCxn id="7" idx="3"/>
          </p:cNvCxnSpPr>
          <p:nvPr/>
        </p:nvCxnSpPr>
        <p:spPr>
          <a:xfrm flipH="1" flipV="1">
            <a:off x="6084168" y="1484784"/>
            <a:ext cx="376794" cy="588650"/>
          </a:xfrm>
          <a:prstGeom prst="line">
            <a:avLst/>
          </a:prstGeom>
          <a:ln w="127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26" idx="1"/>
            <a:endCxn id="19" idx="3"/>
          </p:cNvCxnSpPr>
          <p:nvPr/>
        </p:nvCxnSpPr>
        <p:spPr>
          <a:xfrm flipH="1" flipV="1">
            <a:off x="6084168" y="5373216"/>
            <a:ext cx="376794" cy="766916"/>
          </a:xfrm>
          <a:prstGeom prst="line">
            <a:avLst/>
          </a:prstGeom>
          <a:ln w="127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41623" y="2849502"/>
            <a:ext cx="3080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/>
              <a:t>困っている内容</a:t>
            </a:r>
            <a:endParaRPr kumimoji="1" lang="ja-JP" altLang="en-US" sz="2000" b="1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563888" y="1052736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原因</a:t>
            </a:r>
            <a:endParaRPr kumimoji="1" lang="ja-JP" altLang="en-US" sz="16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563888" y="2990748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原因</a:t>
            </a:r>
            <a:endParaRPr lang="ja-JP" altLang="en-US" sz="16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563888" y="4914064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原因</a:t>
            </a:r>
            <a:endParaRPr lang="ja-JP" altLang="en-US" sz="16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460962" y="249816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原因</a:t>
            </a:r>
            <a:r>
              <a:rPr lang="ja-JP" altLang="en-US" sz="1600" dirty="0" smtClean="0"/>
              <a:t>の</a:t>
            </a:r>
            <a:r>
              <a:rPr lang="ja-JP" altLang="en-US" sz="1600" dirty="0"/>
              <a:t>原因</a:t>
            </a:r>
            <a:endParaRPr lang="ja-JP" altLang="en-US" sz="16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460962" y="1614282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原因の原因</a:t>
            </a:r>
            <a:endParaRPr lang="ja-JP" altLang="en-US" sz="16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460962" y="2960948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原因の原因</a:t>
            </a:r>
            <a:endParaRPr lang="ja-JP" altLang="en-US" sz="16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460962" y="4326826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原因の原因</a:t>
            </a:r>
            <a:endParaRPr lang="ja-JP" altLang="en-US" sz="16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446183" y="5682392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原因の原因</a:t>
            </a:r>
            <a:endParaRPr lang="ja-JP" altLang="en-US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7504" y="44624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WHY</a:t>
            </a:r>
            <a:r>
              <a:rPr kumimoji="1" lang="ja-JP" altLang="en-US" dirty="0" smtClean="0"/>
              <a:t>ツリー（</a:t>
            </a:r>
            <a:r>
              <a:rPr lang="ja-JP" altLang="en-US" dirty="0" smtClean="0"/>
              <a:t>原因</a:t>
            </a:r>
            <a:r>
              <a:rPr kumimoji="1" lang="ja-JP" altLang="en-US" dirty="0" smtClean="0"/>
              <a:t>を掘り下げる）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222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35496" y="2816932"/>
            <a:ext cx="3086952" cy="1224136"/>
          </a:xfrm>
          <a:prstGeom prst="round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6460962" y="249816"/>
            <a:ext cx="2520280" cy="6358368"/>
            <a:chOff x="6460962" y="341040"/>
            <a:chExt cx="2520280" cy="6358368"/>
          </a:xfrm>
        </p:grpSpPr>
        <p:sp>
          <p:nvSpPr>
            <p:cNvPr id="8" name="角丸四角形 7"/>
            <p:cNvSpPr/>
            <p:nvPr/>
          </p:nvSpPr>
          <p:spPr>
            <a:xfrm>
              <a:off x="6460962" y="1696606"/>
              <a:ext cx="2520280" cy="936104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角丸四角形 21"/>
            <p:cNvSpPr/>
            <p:nvPr/>
          </p:nvSpPr>
          <p:spPr>
            <a:xfrm>
              <a:off x="6460962" y="4407738"/>
              <a:ext cx="2520280" cy="936104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6460962" y="341040"/>
              <a:ext cx="2520280" cy="936104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角丸四角形 25"/>
            <p:cNvSpPr/>
            <p:nvPr/>
          </p:nvSpPr>
          <p:spPr>
            <a:xfrm>
              <a:off x="6460962" y="5763304"/>
              <a:ext cx="2520280" cy="936104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角丸四角形 27"/>
            <p:cNvSpPr/>
            <p:nvPr/>
          </p:nvSpPr>
          <p:spPr>
            <a:xfrm>
              <a:off x="6460962" y="3052172"/>
              <a:ext cx="2520280" cy="936104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3563888" y="1016732"/>
            <a:ext cx="2520280" cy="4824536"/>
            <a:chOff x="3563888" y="1124744"/>
            <a:chExt cx="2520280" cy="4824536"/>
          </a:xfrm>
        </p:grpSpPr>
        <p:sp>
          <p:nvSpPr>
            <p:cNvPr id="7" name="角丸四角形 6"/>
            <p:cNvSpPr/>
            <p:nvPr/>
          </p:nvSpPr>
          <p:spPr>
            <a:xfrm>
              <a:off x="3563888" y="1124744"/>
              <a:ext cx="2520280" cy="936104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角丸四角形 26"/>
            <p:cNvSpPr/>
            <p:nvPr/>
          </p:nvSpPr>
          <p:spPr>
            <a:xfrm>
              <a:off x="3563888" y="3068960"/>
              <a:ext cx="2520280" cy="936104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角丸四角形 18"/>
            <p:cNvSpPr/>
            <p:nvPr/>
          </p:nvSpPr>
          <p:spPr>
            <a:xfrm>
              <a:off x="3563888" y="5013176"/>
              <a:ext cx="2520280" cy="936104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cxnSp>
        <p:nvCxnSpPr>
          <p:cNvPr id="9" name="直線コネクタ 8"/>
          <p:cNvCxnSpPr>
            <a:stCxn id="7" idx="1"/>
            <a:endCxn id="4" idx="3"/>
          </p:cNvCxnSpPr>
          <p:nvPr/>
        </p:nvCxnSpPr>
        <p:spPr>
          <a:xfrm flipH="1">
            <a:off x="3122448" y="1484784"/>
            <a:ext cx="441440" cy="1944216"/>
          </a:xfrm>
          <a:prstGeom prst="line">
            <a:avLst/>
          </a:prstGeom>
          <a:ln w="127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>
            <a:stCxn id="27" idx="1"/>
            <a:endCxn id="4" idx="3"/>
          </p:cNvCxnSpPr>
          <p:nvPr/>
        </p:nvCxnSpPr>
        <p:spPr>
          <a:xfrm flipH="1">
            <a:off x="3122448" y="3429000"/>
            <a:ext cx="441440" cy="0"/>
          </a:xfrm>
          <a:prstGeom prst="line">
            <a:avLst/>
          </a:prstGeom>
          <a:ln w="127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>
            <a:stCxn id="19" idx="1"/>
            <a:endCxn id="4" idx="3"/>
          </p:cNvCxnSpPr>
          <p:nvPr/>
        </p:nvCxnSpPr>
        <p:spPr>
          <a:xfrm flipH="1" flipV="1">
            <a:off x="3122448" y="3429000"/>
            <a:ext cx="441440" cy="1944216"/>
          </a:xfrm>
          <a:prstGeom prst="line">
            <a:avLst/>
          </a:prstGeom>
          <a:ln w="127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24" idx="1"/>
            <a:endCxn id="7" idx="3"/>
          </p:cNvCxnSpPr>
          <p:nvPr/>
        </p:nvCxnSpPr>
        <p:spPr>
          <a:xfrm flipH="1">
            <a:off x="6084168" y="717868"/>
            <a:ext cx="376794" cy="766916"/>
          </a:xfrm>
          <a:prstGeom prst="line">
            <a:avLst/>
          </a:prstGeom>
          <a:ln w="127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28" idx="1"/>
            <a:endCxn id="27" idx="3"/>
          </p:cNvCxnSpPr>
          <p:nvPr/>
        </p:nvCxnSpPr>
        <p:spPr>
          <a:xfrm flipH="1">
            <a:off x="6084168" y="3429000"/>
            <a:ext cx="376794" cy="0"/>
          </a:xfrm>
          <a:prstGeom prst="line">
            <a:avLst/>
          </a:prstGeom>
          <a:ln w="127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22" idx="1"/>
            <a:endCxn id="19" idx="3"/>
          </p:cNvCxnSpPr>
          <p:nvPr/>
        </p:nvCxnSpPr>
        <p:spPr>
          <a:xfrm flipH="1">
            <a:off x="6084168" y="4784566"/>
            <a:ext cx="376794" cy="588650"/>
          </a:xfrm>
          <a:prstGeom prst="line">
            <a:avLst/>
          </a:prstGeom>
          <a:ln w="127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stCxn id="8" idx="1"/>
            <a:endCxn id="7" idx="3"/>
          </p:cNvCxnSpPr>
          <p:nvPr/>
        </p:nvCxnSpPr>
        <p:spPr>
          <a:xfrm flipH="1" flipV="1">
            <a:off x="6084168" y="1484784"/>
            <a:ext cx="376794" cy="588650"/>
          </a:xfrm>
          <a:prstGeom prst="line">
            <a:avLst/>
          </a:prstGeom>
          <a:ln w="127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26" idx="1"/>
            <a:endCxn id="19" idx="3"/>
          </p:cNvCxnSpPr>
          <p:nvPr/>
        </p:nvCxnSpPr>
        <p:spPr>
          <a:xfrm flipH="1" flipV="1">
            <a:off x="6084168" y="5373216"/>
            <a:ext cx="376794" cy="766916"/>
          </a:xfrm>
          <a:prstGeom prst="line">
            <a:avLst/>
          </a:prstGeom>
          <a:ln w="127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テキスト ボックス 41"/>
          <p:cNvSpPr txBox="1"/>
          <p:nvPr/>
        </p:nvSpPr>
        <p:spPr>
          <a:xfrm>
            <a:off x="41623" y="2849502"/>
            <a:ext cx="3080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/>
              <a:t>手立て</a:t>
            </a:r>
            <a:endParaRPr kumimoji="1" lang="ja-JP" altLang="en-US" sz="2000" b="1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563888" y="1052736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手立て</a:t>
            </a:r>
            <a:endParaRPr kumimoji="1" lang="ja-JP" altLang="en-US" sz="16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563888" y="2990748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手立て</a:t>
            </a:r>
            <a:endParaRPr kumimoji="1" lang="ja-JP" altLang="en-US" sz="16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563888" y="4914064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手立て</a:t>
            </a:r>
            <a:endParaRPr kumimoji="1" lang="ja-JP" altLang="en-US" sz="16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460962" y="249816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より具体的な手立て</a:t>
            </a:r>
            <a:endParaRPr kumimoji="1" lang="ja-JP" altLang="en-US" sz="16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460962" y="1614282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より具体的な手立て</a:t>
            </a:r>
            <a:endParaRPr kumimoji="1" lang="ja-JP" altLang="en-US" sz="16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460962" y="2960948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より具体的な手立て</a:t>
            </a:r>
            <a:endParaRPr kumimoji="1" lang="ja-JP" altLang="en-US" sz="1600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460962" y="4326826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より具体的な手立て</a:t>
            </a:r>
            <a:endParaRPr kumimoji="1" lang="ja-JP" altLang="en-US" sz="16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446183" y="5682392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より具体的な手立て</a:t>
            </a:r>
            <a:endParaRPr kumimoji="1" lang="ja-JP" altLang="en-US" sz="1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7504" y="44624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HOW</a:t>
            </a:r>
            <a:r>
              <a:rPr kumimoji="1" lang="ja-JP" altLang="en-US" dirty="0" smtClean="0"/>
              <a:t>ツリー（</a:t>
            </a:r>
            <a:r>
              <a:rPr lang="ja-JP" altLang="en-US" dirty="0"/>
              <a:t>どう</a:t>
            </a:r>
            <a:r>
              <a:rPr lang="ja-JP" altLang="en-US" dirty="0" smtClean="0"/>
              <a:t>やって改善するかを考える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131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84</Words>
  <Application>Microsoft Office PowerPoint</Application>
  <PresentationFormat>画面に合わせる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橋ケ谷 みわ子</dc:creator>
  <cp:lastModifiedBy>橋ケ谷 みわ子</cp:lastModifiedBy>
  <cp:revision>5</cp:revision>
  <dcterms:created xsi:type="dcterms:W3CDTF">2016-02-17T01:33:31Z</dcterms:created>
  <dcterms:modified xsi:type="dcterms:W3CDTF">2016-02-17T11:16:36Z</dcterms:modified>
</cp:coreProperties>
</file>