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BB25"/>
    <a:srgbClr val="FFD5CC"/>
    <a:srgbClr val="FFAA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01" autoAdjust="0"/>
    <p:restoredTop sz="94660"/>
  </p:normalViewPr>
  <p:slideViewPr>
    <p:cSldViewPr snapToGrid="0">
      <p:cViewPr>
        <p:scale>
          <a:sx n="100" d="100"/>
          <a:sy n="100" d="100"/>
        </p:scale>
        <p:origin x="-414" y="-27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31677AC-D799-4C83-A22F-0D1CE1733ADA}" type="datetimeFigureOut">
              <a:rPr kumimoji="1" lang="ja-JP" altLang="en-US" smtClean="0"/>
              <a:t>2016/2/23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AB3C62-AC45-408C-8569-23F5AD5919C2}" type="slidenum">
              <a:rPr kumimoji="1" lang="ja-JP" altLang="en-US" smtClean="0"/>
              <a:t>‹#›</a:t>
            </a:fld>
            <a:endParaRPr kumimoji="1" lang="ja-JP" altLang="en-US"/>
          </a:p>
        </p:txBody>
      </p:sp>
    </p:spTree>
    <p:extLst>
      <p:ext uri="{BB962C8B-B14F-4D97-AF65-F5344CB8AC3E}">
        <p14:creationId xmlns:p14="http://schemas.microsoft.com/office/powerpoint/2010/main" val="95445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1677AC-D799-4C83-A22F-0D1CE1733ADA}" type="datetimeFigureOut">
              <a:rPr kumimoji="1" lang="ja-JP" altLang="en-US" smtClean="0"/>
              <a:t>2016/2/23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AB3C62-AC45-408C-8569-23F5AD5919C2}" type="slidenum">
              <a:rPr kumimoji="1" lang="ja-JP" altLang="en-US" smtClean="0"/>
              <a:t>‹#›</a:t>
            </a:fld>
            <a:endParaRPr kumimoji="1" lang="ja-JP" altLang="en-US"/>
          </a:p>
        </p:txBody>
      </p:sp>
    </p:spTree>
    <p:extLst>
      <p:ext uri="{BB962C8B-B14F-4D97-AF65-F5344CB8AC3E}">
        <p14:creationId xmlns:p14="http://schemas.microsoft.com/office/powerpoint/2010/main" val="3801103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1677AC-D799-4C83-A22F-0D1CE1733ADA}" type="datetimeFigureOut">
              <a:rPr kumimoji="1" lang="ja-JP" altLang="en-US" smtClean="0"/>
              <a:t>2016/2/23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AB3C62-AC45-408C-8569-23F5AD5919C2}" type="slidenum">
              <a:rPr kumimoji="1" lang="ja-JP" altLang="en-US" smtClean="0"/>
              <a:t>‹#›</a:t>
            </a:fld>
            <a:endParaRPr kumimoji="1" lang="ja-JP" altLang="en-US"/>
          </a:p>
        </p:txBody>
      </p:sp>
    </p:spTree>
    <p:extLst>
      <p:ext uri="{BB962C8B-B14F-4D97-AF65-F5344CB8AC3E}">
        <p14:creationId xmlns:p14="http://schemas.microsoft.com/office/powerpoint/2010/main" val="1859906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1677AC-D799-4C83-A22F-0D1CE1733ADA}" type="datetimeFigureOut">
              <a:rPr kumimoji="1" lang="ja-JP" altLang="en-US" smtClean="0"/>
              <a:t>2016/2/23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AB3C62-AC45-408C-8569-23F5AD5919C2}" type="slidenum">
              <a:rPr kumimoji="1" lang="ja-JP" altLang="en-US" smtClean="0"/>
              <a:t>‹#›</a:t>
            </a:fld>
            <a:endParaRPr kumimoji="1" lang="ja-JP" altLang="en-US"/>
          </a:p>
        </p:txBody>
      </p:sp>
    </p:spTree>
    <p:extLst>
      <p:ext uri="{BB962C8B-B14F-4D97-AF65-F5344CB8AC3E}">
        <p14:creationId xmlns:p14="http://schemas.microsoft.com/office/powerpoint/2010/main" val="3664661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31677AC-D799-4C83-A22F-0D1CE1733ADA}" type="datetimeFigureOut">
              <a:rPr kumimoji="1" lang="ja-JP" altLang="en-US" smtClean="0"/>
              <a:t>2016/2/23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AB3C62-AC45-408C-8569-23F5AD5919C2}" type="slidenum">
              <a:rPr kumimoji="1" lang="ja-JP" altLang="en-US" smtClean="0"/>
              <a:t>‹#›</a:t>
            </a:fld>
            <a:endParaRPr kumimoji="1" lang="ja-JP" altLang="en-US"/>
          </a:p>
        </p:txBody>
      </p:sp>
    </p:spTree>
    <p:extLst>
      <p:ext uri="{BB962C8B-B14F-4D97-AF65-F5344CB8AC3E}">
        <p14:creationId xmlns:p14="http://schemas.microsoft.com/office/powerpoint/2010/main" val="1119419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31677AC-D799-4C83-A22F-0D1CE1733ADA}" type="datetimeFigureOut">
              <a:rPr kumimoji="1" lang="ja-JP" altLang="en-US" smtClean="0"/>
              <a:t>2016/2/23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AB3C62-AC45-408C-8569-23F5AD5919C2}" type="slidenum">
              <a:rPr kumimoji="1" lang="ja-JP" altLang="en-US" smtClean="0"/>
              <a:t>‹#›</a:t>
            </a:fld>
            <a:endParaRPr kumimoji="1" lang="ja-JP" altLang="en-US"/>
          </a:p>
        </p:txBody>
      </p:sp>
    </p:spTree>
    <p:extLst>
      <p:ext uri="{BB962C8B-B14F-4D97-AF65-F5344CB8AC3E}">
        <p14:creationId xmlns:p14="http://schemas.microsoft.com/office/powerpoint/2010/main" val="253104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31677AC-D799-4C83-A22F-0D1CE1733ADA}" type="datetimeFigureOut">
              <a:rPr kumimoji="1" lang="ja-JP" altLang="en-US" smtClean="0"/>
              <a:t>2016/2/23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9AB3C62-AC45-408C-8569-23F5AD5919C2}" type="slidenum">
              <a:rPr kumimoji="1" lang="ja-JP" altLang="en-US" smtClean="0"/>
              <a:t>‹#›</a:t>
            </a:fld>
            <a:endParaRPr kumimoji="1" lang="ja-JP" altLang="en-US"/>
          </a:p>
        </p:txBody>
      </p:sp>
    </p:spTree>
    <p:extLst>
      <p:ext uri="{BB962C8B-B14F-4D97-AF65-F5344CB8AC3E}">
        <p14:creationId xmlns:p14="http://schemas.microsoft.com/office/powerpoint/2010/main" val="2215013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31677AC-D799-4C83-A22F-0D1CE1733ADA}" type="datetimeFigureOut">
              <a:rPr kumimoji="1" lang="ja-JP" altLang="en-US" smtClean="0"/>
              <a:t>2016/2/23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9AB3C62-AC45-408C-8569-23F5AD5919C2}" type="slidenum">
              <a:rPr kumimoji="1" lang="ja-JP" altLang="en-US" smtClean="0"/>
              <a:t>‹#›</a:t>
            </a:fld>
            <a:endParaRPr kumimoji="1" lang="ja-JP" altLang="en-US"/>
          </a:p>
        </p:txBody>
      </p:sp>
    </p:spTree>
    <p:extLst>
      <p:ext uri="{BB962C8B-B14F-4D97-AF65-F5344CB8AC3E}">
        <p14:creationId xmlns:p14="http://schemas.microsoft.com/office/powerpoint/2010/main" val="179884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1677AC-D799-4C83-A22F-0D1CE1733ADA}" type="datetimeFigureOut">
              <a:rPr kumimoji="1" lang="ja-JP" altLang="en-US" smtClean="0"/>
              <a:t>2016/2/23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9AB3C62-AC45-408C-8569-23F5AD5919C2}" type="slidenum">
              <a:rPr kumimoji="1" lang="ja-JP" altLang="en-US" smtClean="0"/>
              <a:t>‹#›</a:t>
            </a:fld>
            <a:endParaRPr kumimoji="1" lang="ja-JP" altLang="en-US"/>
          </a:p>
        </p:txBody>
      </p:sp>
    </p:spTree>
    <p:extLst>
      <p:ext uri="{BB962C8B-B14F-4D97-AF65-F5344CB8AC3E}">
        <p14:creationId xmlns:p14="http://schemas.microsoft.com/office/powerpoint/2010/main" val="1952999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1677AC-D799-4C83-A22F-0D1CE1733ADA}" type="datetimeFigureOut">
              <a:rPr kumimoji="1" lang="ja-JP" altLang="en-US" smtClean="0"/>
              <a:t>2016/2/23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AB3C62-AC45-408C-8569-23F5AD5919C2}" type="slidenum">
              <a:rPr kumimoji="1" lang="ja-JP" altLang="en-US" smtClean="0"/>
              <a:t>‹#›</a:t>
            </a:fld>
            <a:endParaRPr kumimoji="1" lang="ja-JP" altLang="en-US"/>
          </a:p>
        </p:txBody>
      </p:sp>
    </p:spTree>
    <p:extLst>
      <p:ext uri="{BB962C8B-B14F-4D97-AF65-F5344CB8AC3E}">
        <p14:creationId xmlns:p14="http://schemas.microsoft.com/office/powerpoint/2010/main" val="2757173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1677AC-D799-4C83-A22F-0D1CE1733ADA}" type="datetimeFigureOut">
              <a:rPr kumimoji="1" lang="ja-JP" altLang="en-US" smtClean="0"/>
              <a:t>2016/2/23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AB3C62-AC45-408C-8569-23F5AD5919C2}" type="slidenum">
              <a:rPr kumimoji="1" lang="ja-JP" altLang="en-US" smtClean="0"/>
              <a:t>‹#›</a:t>
            </a:fld>
            <a:endParaRPr kumimoji="1" lang="ja-JP" altLang="en-US"/>
          </a:p>
        </p:txBody>
      </p:sp>
    </p:spTree>
    <p:extLst>
      <p:ext uri="{BB962C8B-B14F-4D97-AF65-F5344CB8AC3E}">
        <p14:creationId xmlns:p14="http://schemas.microsoft.com/office/powerpoint/2010/main" val="1059592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1677AC-D799-4C83-A22F-0D1CE1733ADA}" type="datetimeFigureOut">
              <a:rPr kumimoji="1" lang="ja-JP" altLang="en-US" smtClean="0"/>
              <a:t>2016/2/23</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B3C62-AC45-408C-8569-23F5AD5919C2}" type="slidenum">
              <a:rPr kumimoji="1" lang="ja-JP" altLang="en-US" smtClean="0"/>
              <a:t>‹#›</a:t>
            </a:fld>
            <a:endParaRPr kumimoji="1" lang="ja-JP" altLang="en-US"/>
          </a:p>
        </p:txBody>
      </p:sp>
    </p:spTree>
    <p:extLst>
      <p:ext uri="{BB962C8B-B14F-4D97-AF65-F5344CB8AC3E}">
        <p14:creationId xmlns:p14="http://schemas.microsoft.com/office/powerpoint/2010/main" val="390651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30000">
              <a:schemeClr val="bg1"/>
            </a:gs>
            <a:gs pos="100000">
              <a:srgbClr val="FFD5CC"/>
            </a:gs>
          </a:gsLst>
          <a:lin ang="5400000" scaled="0"/>
        </a:gradFill>
        <a:effectLst/>
      </p:bgPr>
    </p:bg>
    <p:spTree>
      <p:nvGrpSpPr>
        <p:cNvPr id="1" name=""/>
        <p:cNvGrpSpPr/>
        <p:nvPr/>
      </p:nvGrpSpPr>
      <p:grpSpPr>
        <a:xfrm>
          <a:off x="0" y="0"/>
          <a:ext cx="0" cy="0"/>
          <a:chOff x="0" y="0"/>
          <a:chExt cx="0" cy="0"/>
        </a:xfrm>
      </p:grpSpPr>
      <p:sp>
        <p:nvSpPr>
          <p:cNvPr id="5" name="正方形/長方形 4"/>
          <p:cNvSpPr/>
          <p:nvPr/>
        </p:nvSpPr>
        <p:spPr>
          <a:xfrm>
            <a:off x="193266" y="133799"/>
            <a:ext cx="9519471" cy="6590403"/>
          </a:xfrm>
          <a:prstGeom prst="rect">
            <a:avLst/>
          </a:prstGeom>
          <a:noFill/>
          <a:ln w="57150">
            <a:solidFill>
              <a:srgbClr val="FFAA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886723" y="428706"/>
            <a:ext cx="1085554" cy="307777"/>
          </a:xfrm>
          <a:prstGeom prst="rect">
            <a:avLst/>
          </a:prstGeom>
          <a:noFill/>
        </p:spPr>
        <p:txBody>
          <a:bodyPr wrap="none" rtlCol="0">
            <a:spAutoFit/>
          </a:bodyPr>
          <a:lstStyle/>
          <a:p>
            <a:r>
              <a:rPr lang="ja-JP" altLang="en-US" sz="1400" dirty="0" smtClean="0"/>
              <a:t>平成</a:t>
            </a:r>
            <a:r>
              <a:rPr lang="en-US" altLang="ja-JP" sz="1400" dirty="0" smtClean="0"/>
              <a:t>27</a:t>
            </a:r>
            <a:r>
              <a:rPr lang="ja-JP" altLang="en-US" sz="1400" dirty="0" smtClean="0"/>
              <a:t>年度</a:t>
            </a:r>
            <a:endParaRPr lang="en-US" altLang="ja-JP" sz="1400" dirty="0" smtClean="0"/>
          </a:p>
        </p:txBody>
      </p:sp>
      <p:sp>
        <p:nvSpPr>
          <p:cNvPr id="8" name="テキスト ボックス 7"/>
          <p:cNvSpPr txBox="1"/>
          <p:nvPr/>
        </p:nvSpPr>
        <p:spPr>
          <a:xfrm>
            <a:off x="6684745" y="833665"/>
            <a:ext cx="1489510" cy="307777"/>
          </a:xfrm>
          <a:prstGeom prst="rect">
            <a:avLst/>
          </a:prstGeom>
          <a:noFill/>
        </p:spPr>
        <p:txBody>
          <a:bodyPr wrap="none" rtlCol="0">
            <a:spAutoFit/>
          </a:bodyPr>
          <a:lstStyle/>
          <a:p>
            <a:r>
              <a:rPr lang="ja-JP" altLang="en-US" sz="1400" dirty="0" smtClean="0"/>
              <a:t>パステルこども園</a:t>
            </a:r>
            <a:endParaRPr lang="en-US" altLang="ja-JP" sz="1400" dirty="0" smtClean="0"/>
          </a:p>
        </p:txBody>
      </p:sp>
      <p:sp>
        <p:nvSpPr>
          <p:cNvPr id="10" name="テキスト ボックス 9"/>
          <p:cNvSpPr txBox="1"/>
          <p:nvPr/>
        </p:nvSpPr>
        <p:spPr>
          <a:xfrm>
            <a:off x="5870420" y="5999431"/>
            <a:ext cx="3118161" cy="523220"/>
          </a:xfrm>
          <a:prstGeom prst="rect">
            <a:avLst/>
          </a:prstGeom>
          <a:noFill/>
        </p:spPr>
        <p:txBody>
          <a:bodyPr wrap="none" rtlCol="0">
            <a:spAutoFit/>
          </a:bodyPr>
          <a:lstStyle/>
          <a:p>
            <a:r>
              <a:rPr lang="ja-JP" altLang="en-US" sz="1400" dirty="0" smtClean="0"/>
              <a:t>日時：平成</a:t>
            </a:r>
            <a:r>
              <a:rPr lang="en-US" altLang="ja-JP" sz="1400" dirty="0" smtClean="0"/>
              <a:t>27</a:t>
            </a:r>
            <a:r>
              <a:rPr lang="ja-JP" altLang="en-US" sz="1400" dirty="0" smtClean="0"/>
              <a:t>年</a:t>
            </a:r>
            <a:r>
              <a:rPr lang="en-US" altLang="ja-JP" sz="1400" dirty="0"/>
              <a:t>3</a:t>
            </a:r>
            <a:r>
              <a:rPr lang="ja-JP" altLang="en-US" sz="1400" dirty="0" smtClean="0"/>
              <a:t>月</a:t>
            </a:r>
            <a:r>
              <a:rPr lang="en-US" altLang="ja-JP" sz="1400" dirty="0" smtClean="0"/>
              <a:t>19</a:t>
            </a:r>
            <a:r>
              <a:rPr lang="ja-JP" altLang="en-US" sz="1400" dirty="0" smtClean="0"/>
              <a:t>日（土）　</a:t>
            </a:r>
            <a:r>
              <a:rPr lang="en-US" altLang="ja-JP" sz="1400" dirty="0" smtClean="0"/>
              <a:t>10</a:t>
            </a:r>
            <a:r>
              <a:rPr lang="ja-JP" altLang="en-US" sz="1400" dirty="0" smtClean="0"/>
              <a:t>時より</a:t>
            </a:r>
            <a:endParaRPr lang="en-US" altLang="ja-JP" sz="1400" dirty="0" smtClean="0"/>
          </a:p>
          <a:p>
            <a:r>
              <a:rPr lang="ja-JP" altLang="en-US" sz="1400" dirty="0" smtClean="0"/>
              <a:t>場所：パステルこども園　園内ホール</a:t>
            </a:r>
            <a:endParaRPr lang="en-US" altLang="ja-JP" sz="1400" dirty="0" smtClean="0"/>
          </a:p>
        </p:txBody>
      </p:sp>
      <p:sp>
        <p:nvSpPr>
          <p:cNvPr id="9" name="テキスト ボックス 8"/>
          <p:cNvSpPr txBox="1"/>
          <p:nvPr/>
        </p:nvSpPr>
        <p:spPr>
          <a:xfrm>
            <a:off x="1204358" y="1476305"/>
            <a:ext cx="2544286" cy="307777"/>
          </a:xfrm>
          <a:prstGeom prst="rect">
            <a:avLst/>
          </a:prstGeom>
          <a:noFill/>
        </p:spPr>
        <p:txBody>
          <a:bodyPr wrap="none" rtlCol="0">
            <a:spAutoFit/>
          </a:bodyPr>
          <a:lstStyle/>
          <a:p>
            <a:r>
              <a:rPr lang="ja-JP" altLang="en-US" sz="1400" dirty="0" smtClean="0"/>
              <a:t>またどこかでお会いしましょう！</a:t>
            </a:r>
            <a:endParaRPr lang="en-US" altLang="ja-JP" sz="1400" dirty="0" smtClean="0"/>
          </a:p>
        </p:txBody>
      </p:sp>
      <p:sp>
        <p:nvSpPr>
          <p:cNvPr id="2" name="上カーブ リボン 1"/>
          <p:cNvSpPr/>
          <p:nvPr/>
        </p:nvSpPr>
        <p:spPr>
          <a:xfrm>
            <a:off x="5631656" y="1355457"/>
            <a:ext cx="3595688" cy="952500"/>
          </a:xfrm>
          <a:prstGeom prst="ellipseRibbon2">
            <a:avLst>
              <a:gd name="adj1" fmla="val 25000"/>
              <a:gd name="adj2" fmla="val 70662"/>
              <a:gd name="adj3" fmla="val 12500"/>
            </a:avLst>
          </a:prstGeom>
          <a:solidFill>
            <a:srgbClr val="F4B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accent6">
                    <a:lumMod val="50000"/>
                  </a:schemeClr>
                </a:solidFill>
                <a:latin typeface="HG創英角ｺﾞｼｯｸUB" panose="020B0909000000000000" pitchFamily="49" charset="-128"/>
                <a:ea typeface="HG創英角ｺﾞｼｯｸUB" panose="020B0909000000000000" pitchFamily="49" charset="-128"/>
              </a:rPr>
              <a:t>卒園式</a:t>
            </a:r>
            <a:endParaRPr kumimoji="1" lang="ja-JP" altLang="en-US" sz="2800" dirty="0">
              <a:solidFill>
                <a:schemeClr val="accent6">
                  <a:lumMod val="50000"/>
                </a:schemeClr>
              </a:solidFill>
              <a:latin typeface="HG創英角ｺﾞｼｯｸUB" panose="020B0909000000000000" pitchFamily="49" charset="-128"/>
              <a:ea typeface="HG創英角ｺﾞｼｯｸUB" panose="020B0909000000000000" pitchFamily="49" charset="-128"/>
            </a:endParaRPr>
          </a:p>
        </p:txBody>
      </p:sp>
      <p:sp>
        <p:nvSpPr>
          <p:cNvPr id="11" name="正方形/長方形 10"/>
          <p:cNvSpPr/>
          <p:nvPr/>
        </p:nvSpPr>
        <p:spPr>
          <a:xfrm>
            <a:off x="5870420" y="2856765"/>
            <a:ext cx="3356924" cy="26582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写真やイラスト</a:t>
            </a:r>
            <a:endParaRPr kumimoji="1" lang="ja-JP" altLang="en-US" dirty="0"/>
          </a:p>
        </p:txBody>
      </p:sp>
    </p:spTree>
    <p:extLst>
      <p:ext uri="{BB962C8B-B14F-4D97-AF65-F5344CB8AC3E}">
        <p14:creationId xmlns:p14="http://schemas.microsoft.com/office/powerpoint/2010/main" val="34096683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93266" y="133799"/>
            <a:ext cx="9519471" cy="6590403"/>
          </a:xfrm>
          <a:prstGeom prst="rect">
            <a:avLst/>
          </a:prstGeom>
          <a:noFill/>
          <a:ln w="57150">
            <a:solidFill>
              <a:srgbClr val="FFAA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 name="グループ化 1"/>
          <p:cNvGrpSpPr/>
          <p:nvPr/>
        </p:nvGrpSpPr>
        <p:grpSpPr>
          <a:xfrm>
            <a:off x="1475716" y="791349"/>
            <a:ext cx="2194832" cy="5721752"/>
            <a:chOff x="880200" y="848499"/>
            <a:chExt cx="2194832" cy="5721752"/>
          </a:xfrm>
        </p:grpSpPr>
        <p:sp>
          <p:nvSpPr>
            <p:cNvPr id="10" name="テキスト ボックス 9"/>
            <p:cNvSpPr txBox="1"/>
            <p:nvPr/>
          </p:nvSpPr>
          <p:spPr>
            <a:xfrm>
              <a:off x="880200" y="848499"/>
              <a:ext cx="1486304" cy="307777"/>
            </a:xfrm>
            <a:prstGeom prst="rect">
              <a:avLst/>
            </a:prstGeom>
            <a:noFill/>
          </p:spPr>
          <p:txBody>
            <a:bodyPr wrap="none" rtlCol="0">
              <a:spAutoFit/>
            </a:bodyPr>
            <a:lstStyle/>
            <a:p>
              <a:pPr marL="400050" indent="-400050">
                <a:buFont typeface="+mj-ea"/>
                <a:buAutoNum type="ea1JpnChsDbPeriod"/>
              </a:pPr>
              <a:r>
                <a:rPr lang="ja-JP" altLang="en-US" sz="1400" dirty="0" smtClean="0"/>
                <a:t>卒園時入場</a:t>
              </a:r>
              <a:endParaRPr lang="en-US" altLang="ja-JP" sz="1400" dirty="0" smtClean="0"/>
            </a:p>
          </p:txBody>
        </p:sp>
        <p:sp>
          <p:nvSpPr>
            <p:cNvPr id="9" name="テキスト ボックス 8"/>
            <p:cNvSpPr txBox="1"/>
            <p:nvPr/>
          </p:nvSpPr>
          <p:spPr>
            <a:xfrm>
              <a:off x="880200" y="1299664"/>
              <a:ext cx="1486304" cy="307777"/>
            </a:xfrm>
            <a:prstGeom prst="rect">
              <a:avLst/>
            </a:prstGeom>
            <a:noFill/>
          </p:spPr>
          <p:txBody>
            <a:bodyPr wrap="none" rtlCol="0">
              <a:spAutoFit/>
            </a:bodyPr>
            <a:lstStyle/>
            <a:p>
              <a:pPr marL="400050" indent="-400050">
                <a:buFont typeface="+mj-ea"/>
                <a:buAutoNum type="ea1JpnChsDbPeriod"/>
              </a:pPr>
              <a:r>
                <a:rPr lang="ja-JP" altLang="en-US" sz="1400" dirty="0" smtClean="0"/>
                <a:t>開式の言葉</a:t>
              </a:r>
              <a:endParaRPr lang="en-US" altLang="ja-JP" sz="1400" dirty="0" smtClean="0"/>
            </a:p>
          </p:txBody>
        </p:sp>
        <p:sp>
          <p:nvSpPr>
            <p:cNvPr id="12" name="テキスト ボックス 11"/>
            <p:cNvSpPr txBox="1"/>
            <p:nvPr/>
          </p:nvSpPr>
          <p:spPr>
            <a:xfrm>
              <a:off x="880200" y="1750829"/>
              <a:ext cx="1306768" cy="307777"/>
            </a:xfrm>
            <a:prstGeom prst="rect">
              <a:avLst/>
            </a:prstGeom>
            <a:noFill/>
          </p:spPr>
          <p:txBody>
            <a:bodyPr wrap="none" rtlCol="0">
              <a:spAutoFit/>
            </a:bodyPr>
            <a:lstStyle/>
            <a:p>
              <a:pPr marL="400050" indent="-400050">
                <a:buFont typeface="+mj-ea"/>
                <a:buAutoNum type="ea1JpnChsDbPeriod"/>
              </a:pPr>
              <a:r>
                <a:rPr lang="ja-JP" altLang="en-US" sz="1400" dirty="0" smtClean="0"/>
                <a:t>園歌斉唱</a:t>
              </a:r>
              <a:endParaRPr lang="en-US" altLang="ja-JP" sz="1400" dirty="0" smtClean="0"/>
            </a:p>
          </p:txBody>
        </p:sp>
        <p:sp>
          <p:nvSpPr>
            <p:cNvPr id="13" name="テキスト ボックス 12"/>
            <p:cNvSpPr txBox="1"/>
            <p:nvPr/>
          </p:nvSpPr>
          <p:spPr>
            <a:xfrm>
              <a:off x="880200" y="2201994"/>
              <a:ext cx="1665841" cy="307777"/>
            </a:xfrm>
            <a:prstGeom prst="rect">
              <a:avLst/>
            </a:prstGeom>
            <a:noFill/>
          </p:spPr>
          <p:txBody>
            <a:bodyPr wrap="none" rtlCol="0">
              <a:spAutoFit/>
            </a:bodyPr>
            <a:lstStyle/>
            <a:p>
              <a:pPr marL="400050" indent="-400050">
                <a:buFont typeface="+mj-ea"/>
                <a:buAutoNum type="ea1JpnChsDbPeriod"/>
              </a:pPr>
              <a:r>
                <a:rPr lang="ja-JP" altLang="en-US" sz="1400" dirty="0" smtClean="0"/>
                <a:t>保育</a:t>
              </a:r>
              <a:r>
                <a:rPr lang="ja-JP" altLang="en-US" sz="1400" smtClean="0"/>
                <a:t>証書授与</a:t>
              </a:r>
              <a:endParaRPr lang="en-US" altLang="ja-JP" sz="1400" dirty="0" smtClean="0"/>
            </a:p>
          </p:txBody>
        </p:sp>
        <p:sp>
          <p:nvSpPr>
            <p:cNvPr id="14" name="テキスト ボックス 13"/>
            <p:cNvSpPr txBox="1"/>
            <p:nvPr/>
          </p:nvSpPr>
          <p:spPr>
            <a:xfrm>
              <a:off x="880200" y="2653159"/>
              <a:ext cx="1306768" cy="307777"/>
            </a:xfrm>
            <a:prstGeom prst="rect">
              <a:avLst/>
            </a:prstGeom>
            <a:noFill/>
          </p:spPr>
          <p:txBody>
            <a:bodyPr wrap="none" rtlCol="0">
              <a:spAutoFit/>
            </a:bodyPr>
            <a:lstStyle/>
            <a:p>
              <a:pPr marL="400050" indent="-400050">
                <a:buFont typeface="+mj-ea"/>
                <a:buAutoNum type="ea1JpnChsDbPeriod"/>
              </a:pPr>
              <a:r>
                <a:rPr lang="ja-JP" altLang="en-US" sz="1400" dirty="0" smtClean="0"/>
                <a:t>園長挨拶</a:t>
              </a:r>
              <a:endParaRPr lang="en-US" altLang="ja-JP" sz="1400" dirty="0" smtClean="0"/>
            </a:p>
          </p:txBody>
        </p:sp>
        <p:sp>
          <p:nvSpPr>
            <p:cNvPr id="15" name="テキスト ボックス 14"/>
            <p:cNvSpPr txBox="1"/>
            <p:nvPr/>
          </p:nvSpPr>
          <p:spPr>
            <a:xfrm>
              <a:off x="880200" y="3555489"/>
              <a:ext cx="1306768" cy="307777"/>
            </a:xfrm>
            <a:prstGeom prst="rect">
              <a:avLst/>
            </a:prstGeom>
            <a:noFill/>
          </p:spPr>
          <p:txBody>
            <a:bodyPr wrap="none" rtlCol="0">
              <a:spAutoFit/>
            </a:bodyPr>
            <a:lstStyle/>
            <a:p>
              <a:pPr marL="400050" indent="-400050">
                <a:buFont typeface="+mj-ea"/>
                <a:buAutoNum type="ea1JpnChsDbPeriod"/>
              </a:pPr>
              <a:r>
                <a:rPr lang="ja-JP" altLang="en-US" sz="1400" dirty="0" smtClean="0"/>
                <a:t>祝電披露</a:t>
              </a:r>
              <a:endParaRPr lang="en-US" altLang="ja-JP" sz="1400" dirty="0" smtClean="0"/>
            </a:p>
          </p:txBody>
        </p:sp>
        <p:sp>
          <p:nvSpPr>
            <p:cNvPr id="16" name="テキスト ボックス 15"/>
            <p:cNvSpPr txBox="1"/>
            <p:nvPr/>
          </p:nvSpPr>
          <p:spPr>
            <a:xfrm>
              <a:off x="880200" y="3104324"/>
              <a:ext cx="2005677" cy="307777"/>
            </a:xfrm>
            <a:prstGeom prst="rect">
              <a:avLst/>
            </a:prstGeom>
            <a:noFill/>
          </p:spPr>
          <p:txBody>
            <a:bodyPr wrap="none" rtlCol="0">
              <a:spAutoFit/>
            </a:bodyPr>
            <a:lstStyle/>
            <a:p>
              <a:pPr marL="400050" indent="-400050">
                <a:buFont typeface="+mj-ea"/>
                <a:buAutoNum type="ea1JpnChsDbPeriod"/>
              </a:pPr>
              <a:r>
                <a:rPr lang="ja-JP" altLang="en-US" sz="1400" dirty="0" smtClean="0"/>
                <a:t>来賓お祝いの言葉</a:t>
              </a:r>
              <a:endParaRPr lang="en-US" altLang="ja-JP" sz="1400" dirty="0" smtClean="0"/>
            </a:p>
          </p:txBody>
        </p:sp>
        <p:sp>
          <p:nvSpPr>
            <p:cNvPr id="17" name="テキスト ボックス 16"/>
            <p:cNvSpPr txBox="1"/>
            <p:nvPr/>
          </p:nvSpPr>
          <p:spPr>
            <a:xfrm>
              <a:off x="880200" y="4457819"/>
              <a:ext cx="2185214" cy="307777"/>
            </a:xfrm>
            <a:prstGeom prst="rect">
              <a:avLst/>
            </a:prstGeom>
            <a:noFill/>
          </p:spPr>
          <p:txBody>
            <a:bodyPr wrap="none" rtlCol="0">
              <a:spAutoFit/>
            </a:bodyPr>
            <a:lstStyle/>
            <a:p>
              <a:pPr marL="400050" indent="-400050">
                <a:buFont typeface="+mj-ea"/>
                <a:buAutoNum type="ea1JpnChsDbPeriod"/>
              </a:pPr>
              <a:r>
                <a:rPr lang="ja-JP" altLang="en-US" sz="1400" dirty="0" smtClean="0"/>
                <a:t>在園時お祝いの言葉</a:t>
              </a:r>
              <a:endParaRPr lang="en-US" altLang="ja-JP" sz="1400" dirty="0" smtClean="0"/>
            </a:p>
          </p:txBody>
        </p:sp>
        <p:sp>
          <p:nvSpPr>
            <p:cNvPr id="18" name="テキスト ボックス 17"/>
            <p:cNvSpPr txBox="1"/>
            <p:nvPr/>
          </p:nvSpPr>
          <p:spPr>
            <a:xfrm>
              <a:off x="880200" y="4006654"/>
              <a:ext cx="1845377" cy="307777"/>
            </a:xfrm>
            <a:prstGeom prst="rect">
              <a:avLst/>
            </a:prstGeom>
            <a:noFill/>
          </p:spPr>
          <p:txBody>
            <a:bodyPr wrap="none" rtlCol="0">
              <a:spAutoFit/>
            </a:bodyPr>
            <a:lstStyle/>
            <a:p>
              <a:pPr marL="400050" indent="-400050">
                <a:buFont typeface="+mj-ea"/>
                <a:buAutoNum type="ea1JpnChsDbPeriod"/>
              </a:pPr>
              <a:r>
                <a:rPr lang="ja-JP" altLang="en-US" sz="1400" dirty="0" smtClean="0"/>
                <a:t>保護者代表謝辞</a:t>
              </a:r>
              <a:endParaRPr lang="en-US" altLang="ja-JP" sz="1400" dirty="0" smtClean="0"/>
            </a:p>
          </p:txBody>
        </p:sp>
        <p:sp>
          <p:nvSpPr>
            <p:cNvPr id="19" name="テキスト ボックス 18"/>
            <p:cNvSpPr txBox="1"/>
            <p:nvPr/>
          </p:nvSpPr>
          <p:spPr>
            <a:xfrm>
              <a:off x="880200" y="4908984"/>
              <a:ext cx="2194832" cy="307777"/>
            </a:xfrm>
            <a:prstGeom prst="rect">
              <a:avLst/>
            </a:prstGeom>
            <a:noFill/>
          </p:spPr>
          <p:txBody>
            <a:bodyPr wrap="none" rtlCol="0">
              <a:spAutoFit/>
            </a:bodyPr>
            <a:lstStyle/>
            <a:p>
              <a:pPr marL="400050" indent="-400050">
                <a:buFont typeface="+mj-ea"/>
                <a:buAutoNum type="ea1JpnChsDbPeriod"/>
              </a:pPr>
              <a:r>
                <a:rPr lang="ja-JP" altLang="en-US" sz="1400" dirty="0" smtClean="0"/>
                <a:t>卒園児お別れの言葉</a:t>
              </a:r>
              <a:endParaRPr lang="en-US" altLang="ja-JP" sz="1400" dirty="0" smtClean="0"/>
            </a:p>
          </p:txBody>
        </p:sp>
        <p:sp>
          <p:nvSpPr>
            <p:cNvPr id="20" name="テキスト ボックス 19"/>
            <p:cNvSpPr txBox="1"/>
            <p:nvPr/>
          </p:nvSpPr>
          <p:spPr>
            <a:xfrm>
              <a:off x="880200" y="6262474"/>
              <a:ext cx="1486304" cy="307777"/>
            </a:xfrm>
            <a:prstGeom prst="rect">
              <a:avLst/>
            </a:prstGeom>
            <a:noFill/>
          </p:spPr>
          <p:txBody>
            <a:bodyPr wrap="none" rtlCol="0">
              <a:spAutoFit/>
            </a:bodyPr>
            <a:lstStyle/>
            <a:p>
              <a:pPr marL="400050" indent="-400050">
                <a:buFont typeface="+mj-ea"/>
                <a:buAutoNum type="ea1JpnChsDbPeriod"/>
              </a:pPr>
              <a:r>
                <a:rPr lang="ja-JP" altLang="en-US" sz="1400" dirty="0" smtClean="0"/>
                <a:t>卒園児</a:t>
              </a:r>
              <a:r>
                <a:rPr lang="ja-JP" altLang="en-US" sz="1400" dirty="0"/>
                <a:t>退場</a:t>
              </a:r>
              <a:endParaRPr lang="en-US" altLang="ja-JP" sz="1400" dirty="0" smtClean="0"/>
            </a:p>
          </p:txBody>
        </p:sp>
        <p:sp>
          <p:nvSpPr>
            <p:cNvPr id="21" name="テキスト ボックス 20"/>
            <p:cNvSpPr txBox="1"/>
            <p:nvPr/>
          </p:nvSpPr>
          <p:spPr>
            <a:xfrm>
              <a:off x="880200" y="5360149"/>
              <a:ext cx="947695" cy="307777"/>
            </a:xfrm>
            <a:prstGeom prst="rect">
              <a:avLst/>
            </a:prstGeom>
            <a:noFill/>
          </p:spPr>
          <p:txBody>
            <a:bodyPr wrap="none" rtlCol="0">
              <a:spAutoFit/>
            </a:bodyPr>
            <a:lstStyle/>
            <a:p>
              <a:pPr marL="400050" indent="-400050">
                <a:buFont typeface="+mj-ea"/>
                <a:buAutoNum type="ea1JpnChsDbPeriod"/>
              </a:pPr>
              <a:r>
                <a:rPr lang="ja-JP" altLang="en-US" sz="1400" dirty="0" smtClean="0"/>
                <a:t>「歌」</a:t>
              </a:r>
              <a:endParaRPr lang="en-US" altLang="ja-JP" sz="1400" dirty="0" smtClean="0"/>
            </a:p>
          </p:txBody>
        </p:sp>
        <p:sp>
          <p:nvSpPr>
            <p:cNvPr id="22" name="テキスト ボックス 21"/>
            <p:cNvSpPr txBox="1"/>
            <p:nvPr/>
          </p:nvSpPr>
          <p:spPr>
            <a:xfrm>
              <a:off x="880200" y="5811314"/>
              <a:ext cx="1486304" cy="307777"/>
            </a:xfrm>
            <a:prstGeom prst="rect">
              <a:avLst/>
            </a:prstGeom>
            <a:noFill/>
          </p:spPr>
          <p:txBody>
            <a:bodyPr wrap="none" rtlCol="0">
              <a:spAutoFit/>
            </a:bodyPr>
            <a:lstStyle/>
            <a:p>
              <a:pPr marL="400050" indent="-400050">
                <a:buFont typeface="+mj-ea"/>
                <a:buAutoNum type="ea1JpnChsDbPeriod"/>
              </a:pPr>
              <a:r>
                <a:rPr lang="ja-JP" altLang="en-US" sz="1400" dirty="0" smtClean="0"/>
                <a:t>閉式の言葉</a:t>
              </a:r>
              <a:endParaRPr lang="en-US" altLang="ja-JP" sz="1400" dirty="0" smtClean="0"/>
            </a:p>
          </p:txBody>
        </p:sp>
      </p:grpSp>
      <p:sp>
        <p:nvSpPr>
          <p:cNvPr id="25" name="テキスト ボックス 24"/>
          <p:cNvSpPr txBox="1"/>
          <p:nvPr/>
        </p:nvSpPr>
        <p:spPr>
          <a:xfrm>
            <a:off x="5119623" y="1308676"/>
            <a:ext cx="1015021" cy="1938992"/>
          </a:xfrm>
          <a:prstGeom prst="rect">
            <a:avLst/>
          </a:prstGeom>
          <a:noFill/>
        </p:spPr>
        <p:txBody>
          <a:bodyPr wrap="none" rtlCol="0">
            <a:spAutoFit/>
          </a:bodyPr>
          <a:lstStyle/>
          <a:p>
            <a:r>
              <a:rPr lang="ja-JP" altLang="en-US" sz="1200" dirty="0" smtClean="0"/>
              <a:t>相田　日和</a:t>
            </a:r>
            <a:endParaRPr lang="en-US" altLang="ja-JP" sz="1200" dirty="0" smtClean="0"/>
          </a:p>
          <a:p>
            <a:r>
              <a:rPr lang="ja-JP" altLang="en-US" sz="1200" dirty="0" smtClean="0"/>
              <a:t>飯塚　敏則</a:t>
            </a:r>
            <a:endParaRPr lang="en-US" altLang="ja-JP" sz="1200" dirty="0"/>
          </a:p>
          <a:p>
            <a:r>
              <a:rPr lang="ja-JP" altLang="en-US" sz="1200" dirty="0" smtClean="0"/>
              <a:t>大神　渉</a:t>
            </a:r>
            <a:endParaRPr lang="en-US" altLang="ja-JP" sz="1200" dirty="0" smtClean="0"/>
          </a:p>
          <a:p>
            <a:r>
              <a:rPr lang="ja-JP" altLang="en-US" sz="1200" dirty="0" smtClean="0"/>
              <a:t>神田　</a:t>
            </a:r>
            <a:r>
              <a:rPr lang="ja-JP" altLang="en-US" sz="1200" dirty="0" err="1" smtClean="0"/>
              <a:t>ま</a:t>
            </a:r>
            <a:r>
              <a:rPr lang="ja-JP" altLang="en-US" sz="1200" dirty="0" smtClean="0"/>
              <a:t>ゆり</a:t>
            </a:r>
            <a:endParaRPr lang="en-US" altLang="ja-JP" sz="1200" dirty="0" smtClean="0"/>
          </a:p>
          <a:p>
            <a:r>
              <a:rPr lang="ja-JP" altLang="en-US" sz="1200" dirty="0" smtClean="0"/>
              <a:t>工藤　</a:t>
            </a:r>
            <a:r>
              <a:rPr lang="ja-JP" altLang="en-US" sz="1200" dirty="0"/>
              <a:t>彩</a:t>
            </a:r>
            <a:r>
              <a:rPr lang="ja-JP" altLang="en-US" sz="1200" dirty="0" smtClean="0"/>
              <a:t>夏</a:t>
            </a:r>
            <a:endParaRPr lang="en-US" altLang="ja-JP" sz="1200" dirty="0" smtClean="0"/>
          </a:p>
          <a:p>
            <a:r>
              <a:rPr lang="ja-JP" altLang="en-US" sz="1200" dirty="0" smtClean="0"/>
              <a:t>鴻上　伊織</a:t>
            </a:r>
            <a:endParaRPr lang="en-US" altLang="ja-JP" sz="1200" dirty="0"/>
          </a:p>
          <a:p>
            <a:r>
              <a:rPr lang="ja-JP" altLang="en-US" sz="1200" dirty="0" smtClean="0"/>
              <a:t>清水　ゆかり</a:t>
            </a:r>
            <a:endParaRPr lang="en-US" altLang="ja-JP" sz="1200" dirty="0" smtClean="0"/>
          </a:p>
          <a:p>
            <a:r>
              <a:rPr lang="ja-JP" altLang="en-US" sz="1200" dirty="0" smtClean="0"/>
              <a:t>鈴木　光</a:t>
            </a:r>
            <a:endParaRPr lang="en-US" altLang="ja-JP" sz="1200" dirty="0" smtClean="0"/>
          </a:p>
          <a:p>
            <a:r>
              <a:rPr lang="ja-JP" altLang="en-US" sz="1200" dirty="0" smtClean="0"/>
              <a:t>笹原　祐樹</a:t>
            </a:r>
            <a:endParaRPr lang="en-US" altLang="ja-JP" sz="1200" dirty="0" smtClean="0"/>
          </a:p>
          <a:p>
            <a:r>
              <a:rPr lang="ja-JP" altLang="en-US" sz="1200" dirty="0" smtClean="0"/>
              <a:t>武元　比呂</a:t>
            </a:r>
            <a:endParaRPr lang="en-US" altLang="ja-JP" sz="1200" dirty="0" smtClean="0"/>
          </a:p>
        </p:txBody>
      </p:sp>
      <p:sp>
        <p:nvSpPr>
          <p:cNvPr id="24" name="テキスト ボックス 23"/>
          <p:cNvSpPr txBox="1"/>
          <p:nvPr/>
        </p:nvSpPr>
        <p:spPr>
          <a:xfrm>
            <a:off x="5119623" y="856535"/>
            <a:ext cx="1061509" cy="307777"/>
          </a:xfrm>
          <a:prstGeom prst="rect">
            <a:avLst/>
          </a:prstGeom>
          <a:noFill/>
        </p:spPr>
        <p:txBody>
          <a:bodyPr wrap="none" rtlCol="0">
            <a:spAutoFit/>
          </a:bodyPr>
          <a:lstStyle/>
          <a:p>
            <a:r>
              <a:rPr lang="ja-JP" altLang="en-US" sz="1400" dirty="0" smtClean="0"/>
              <a:t>たんぽぽ組</a:t>
            </a:r>
            <a:endParaRPr lang="en-US" altLang="ja-JP" sz="1400" dirty="0" smtClean="0"/>
          </a:p>
        </p:txBody>
      </p:sp>
      <p:sp>
        <p:nvSpPr>
          <p:cNvPr id="27" name="テキスト ボックス 26"/>
          <p:cNvSpPr txBox="1"/>
          <p:nvPr/>
        </p:nvSpPr>
        <p:spPr>
          <a:xfrm>
            <a:off x="8187675" y="856535"/>
            <a:ext cx="752129" cy="307777"/>
          </a:xfrm>
          <a:prstGeom prst="rect">
            <a:avLst/>
          </a:prstGeom>
          <a:noFill/>
        </p:spPr>
        <p:txBody>
          <a:bodyPr wrap="none" rtlCol="0">
            <a:spAutoFit/>
          </a:bodyPr>
          <a:lstStyle/>
          <a:p>
            <a:r>
              <a:rPr lang="ja-JP" altLang="en-US" sz="1400" dirty="0" smtClean="0"/>
              <a:t>さくら組</a:t>
            </a:r>
            <a:endParaRPr lang="en-US" altLang="ja-JP" sz="1400" dirty="0" smtClean="0"/>
          </a:p>
        </p:txBody>
      </p:sp>
      <p:sp>
        <p:nvSpPr>
          <p:cNvPr id="29" name="テキスト ボックス 28"/>
          <p:cNvSpPr txBox="1"/>
          <p:nvPr/>
        </p:nvSpPr>
        <p:spPr>
          <a:xfrm>
            <a:off x="6846811" y="1308676"/>
            <a:ext cx="1056700" cy="1938992"/>
          </a:xfrm>
          <a:prstGeom prst="rect">
            <a:avLst/>
          </a:prstGeom>
          <a:noFill/>
        </p:spPr>
        <p:txBody>
          <a:bodyPr wrap="none" rtlCol="0">
            <a:spAutoFit/>
          </a:bodyPr>
          <a:lstStyle/>
          <a:p>
            <a:r>
              <a:rPr lang="ja-JP" altLang="en-US" sz="1200" dirty="0" smtClean="0"/>
              <a:t>遠藤　聡</a:t>
            </a:r>
            <a:endParaRPr lang="en-US" altLang="ja-JP" sz="1200" dirty="0" smtClean="0"/>
          </a:p>
          <a:p>
            <a:r>
              <a:rPr lang="ja-JP" altLang="en-US" sz="1200" dirty="0" smtClean="0"/>
              <a:t>大広　武</a:t>
            </a:r>
            <a:endParaRPr lang="en-US" altLang="ja-JP" sz="1200" dirty="0" smtClean="0"/>
          </a:p>
          <a:p>
            <a:r>
              <a:rPr lang="ja-JP" altLang="en-US" sz="1200" dirty="0" smtClean="0"/>
              <a:t>桐嶋　萌奈</a:t>
            </a:r>
            <a:endParaRPr lang="en-US" altLang="ja-JP" sz="1200" dirty="0" smtClean="0"/>
          </a:p>
          <a:p>
            <a:r>
              <a:rPr lang="ja-JP" altLang="en-US" sz="1200" dirty="0" smtClean="0"/>
              <a:t>近藤　悟</a:t>
            </a:r>
            <a:endParaRPr lang="en-US" altLang="ja-JP" sz="1200" dirty="0" smtClean="0"/>
          </a:p>
          <a:p>
            <a:r>
              <a:rPr lang="ja-JP" altLang="en-US" sz="1200" dirty="0" smtClean="0"/>
              <a:t>柊　雪奈</a:t>
            </a:r>
            <a:endParaRPr lang="en-US" altLang="ja-JP" sz="1200" dirty="0" smtClean="0"/>
          </a:p>
          <a:p>
            <a:r>
              <a:rPr lang="ja-JP" altLang="en-US" sz="1200" dirty="0" smtClean="0"/>
              <a:t>本堂　真奈美</a:t>
            </a:r>
            <a:endParaRPr lang="en-US" altLang="ja-JP" sz="1200" dirty="0" smtClean="0"/>
          </a:p>
          <a:p>
            <a:r>
              <a:rPr lang="ja-JP" altLang="en-US" sz="1200" dirty="0" smtClean="0"/>
              <a:t>間宮　愛子</a:t>
            </a:r>
            <a:endParaRPr lang="en-US" altLang="ja-JP" sz="1200" dirty="0" smtClean="0"/>
          </a:p>
          <a:p>
            <a:r>
              <a:rPr lang="ja-JP" altLang="en-US" sz="1200" dirty="0" smtClean="0"/>
              <a:t>武藤　修司</a:t>
            </a:r>
            <a:endParaRPr lang="en-US" altLang="ja-JP" sz="1200" dirty="0" smtClean="0"/>
          </a:p>
          <a:p>
            <a:r>
              <a:rPr lang="ja-JP" altLang="en-US" sz="1200" dirty="0" smtClean="0"/>
              <a:t>門間　一</a:t>
            </a:r>
            <a:endParaRPr lang="en-US" altLang="ja-JP" sz="1200" dirty="0" smtClean="0"/>
          </a:p>
          <a:p>
            <a:r>
              <a:rPr lang="ja-JP" altLang="en-US" sz="1200" dirty="0" smtClean="0"/>
              <a:t>柳田　洋平</a:t>
            </a:r>
            <a:endParaRPr lang="en-US" altLang="ja-JP" sz="1200" dirty="0" smtClean="0"/>
          </a:p>
        </p:txBody>
      </p:sp>
      <p:sp>
        <p:nvSpPr>
          <p:cNvPr id="30" name="テキスト ボックス 29"/>
          <p:cNvSpPr txBox="1"/>
          <p:nvPr/>
        </p:nvSpPr>
        <p:spPr>
          <a:xfrm>
            <a:off x="6846811" y="856535"/>
            <a:ext cx="675185" cy="307777"/>
          </a:xfrm>
          <a:prstGeom prst="rect">
            <a:avLst/>
          </a:prstGeom>
          <a:noFill/>
        </p:spPr>
        <p:txBody>
          <a:bodyPr wrap="none" rtlCol="0">
            <a:spAutoFit/>
          </a:bodyPr>
          <a:lstStyle/>
          <a:p>
            <a:r>
              <a:rPr lang="ja-JP" altLang="en-US" sz="1400" dirty="0" smtClean="0"/>
              <a:t>ゆり組</a:t>
            </a:r>
            <a:endParaRPr lang="en-US" altLang="ja-JP" sz="1400" dirty="0" smtClean="0"/>
          </a:p>
        </p:txBody>
      </p:sp>
      <p:sp>
        <p:nvSpPr>
          <p:cNvPr id="31" name="テキスト ボックス 30"/>
          <p:cNvSpPr txBox="1"/>
          <p:nvPr/>
        </p:nvSpPr>
        <p:spPr>
          <a:xfrm>
            <a:off x="8187675" y="1308676"/>
            <a:ext cx="1056700" cy="1938992"/>
          </a:xfrm>
          <a:prstGeom prst="rect">
            <a:avLst/>
          </a:prstGeom>
          <a:noFill/>
        </p:spPr>
        <p:txBody>
          <a:bodyPr wrap="none" rtlCol="0">
            <a:spAutoFit/>
          </a:bodyPr>
          <a:lstStyle/>
          <a:p>
            <a:r>
              <a:rPr lang="ja-JP" altLang="en-US" sz="1200" dirty="0" smtClean="0"/>
              <a:t>安藤　愛華</a:t>
            </a:r>
            <a:endParaRPr lang="en-US" altLang="ja-JP" sz="1200" dirty="0" smtClean="0"/>
          </a:p>
          <a:p>
            <a:r>
              <a:rPr lang="ja-JP" altLang="en-US" sz="1200" dirty="0" smtClean="0"/>
              <a:t>上田　勝也</a:t>
            </a:r>
            <a:endParaRPr lang="en-US" altLang="ja-JP" sz="1200" dirty="0" smtClean="0"/>
          </a:p>
          <a:p>
            <a:r>
              <a:rPr lang="ja-JP" altLang="en-US" sz="1200" dirty="0" smtClean="0"/>
              <a:t>近藤　直志</a:t>
            </a:r>
            <a:endParaRPr lang="en-US" altLang="ja-JP" sz="1200" dirty="0" smtClean="0"/>
          </a:p>
          <a:p>
            <a:r>
              <a:rPr lang="ja-JP" altLang="en-US" sz="1200" dirty="0" smtClean="0"/>
              <a:t>佐藤　綺羅</a:t>
            </a:r>
            <a:endParaRPr lang="en-US" altLang="ja-JP" sz="1200" dirty="0"/>
          </a:p>
          <a:p>
            <a:r>
              <a:rPr lang="ja-JP" altLang="en-US" sz="1200" dirty="0" smtClean="0"/>
              <a:t>白戸　亜矢子</a:t>
            </a:r>
            <a:endParaRPr lang="en-US" altLang="ja-JP" sz="1200" dirty="0" smtClean="0"/>
          </a:p>
          <a:p>
            <a:r>
              <a:rPr lang="ja-JP" altLang="en-US" sz="1200" dirty="0" smtClean="0"/>
              <a:t>千波　快斗</a:t>
            </a:r>
            <a:endParaRPr lang="en-US" altLang="ja-JP" sz="1200" dirty="0" smtClean="0"/>
          </a:p>
          <a:p>
            <a:r>
              <a:rPr lang="ja-JP" altLang="en-US" sz="1200" dirty="0" smtClean="0"/>
              <a:t>田中　遊里</a:t>
            </a:r>
            <a:endParaRPr lang="en-US" altLang="ja-JP" sz="1200" dirty="0" smtClean="0"/>
          </a:p>
          <a:p>
            <a:r>
              <a:rPr lang="ja-JP" altLang="en-US" sz="1200" dirty="0" smtClean="0"/>
              <a:t>津森　菜々美</a:t>
            </a:r>
            <a:endParaRPr lang="en-US" altLang="ja-JP" sz="1200" dirty="0" smtClean="0"/>
          </a:p>
          <a:p>
            <a:r>
              <a:rPr lang="ja-JP" altLang="en-US" sz="1200" dirty="0" smtClean="0"/>
              <a:t>天道　優</a:t>
            </a:r>
            <a:endParaRPr lang="en-US" altLang="ja-JP" sz="1200" dirty="0" smtClean="0"/>
          </a:p>
          <a:p>
            <a:r>
              <a:rPr lang="ja-JP" altLang="en-US" sz="1200" dirty="0" smtClean="0"/>
              <a:t>並木　雄介</a:t>
            </a:r>
            <a:endParaRPr lang="en-US" altLang="ja-JP" sz="1200" dirty="0" smtClean="0"/>
          </a:p>
        </p:txBody>
      </p:sp>
      <p:sp>
        <p:nvSpPr>
          <p:cNvPr id="35" name="テキスト ボックス 34"/>
          <p:cNvSpPr txBox="1"/>
          <p:nvPr/>
        </p:nvSpPr>
        <p:spPr>
          <a:xfrm>
            <a:off x="5053324" y="3705368"/>
            <a:ext cx="4447051" cy="2970044"/>
          </a:xfrm>
          <a:prstGeom prst="rect">
            <a:avLst/>
          </a:prstGeom>
          <a:noFill/>
        </p:spPr>
        <p:txBody>
          <a:bodyPr wrap="none" rtlCol="0">
            <a:spAutoFit/>
          </a:bodyPr>
          <a:lstStyle/>
          <a:p>
            <a:r>
              <a:rPr lang="ja-JP" altLang="en-US" sz="1100" dirty="0" smtClean="0"/>
              <a:t>ご卒園</a:t>
            </a:r>
            <a:r>
              <a:rPr lang="ja-JP" altLang="en-US" sz="1100" dirty="0"/>
              <a:t>おめでとうございます</a:t>
            </a:r>
            <a:r>
              <a:rPr lang="ja-JP" altLang="en-US" sz="1100" dirty="0" smtClean="0"/>
              <a:t>。</a:t>
            </a:r>
            <a:endParaRPr lang="en-US" altLang="ja-JP" sz="1100" dirty="0" smtClean="0"/>
          </a:p>
          <a:p>
            <a:r>
              <a:rPr lang="ja-JP" altLang="en-US" sz="1100" dirty="0" smtClean="0"/>
              <a:t>いよいよお別れの日となりました。</a:t>
            </a:r>
            <a:endParaRPr lang="en-US" altLang="ja-JP" sz="1100" dirty="0" smtClean="0"/>
          </a:p>
          <a:p>
            <a:r>
              <a:rPr lang="ja-JP" altLang="en-US" sz="1100" dirty="0" smtClean="0"/>
              <a:t>毎日が驚きと喜びに溢れて、先生たちもみんなと一緒に</a:t>
            </a:r>
            <a:endParaRPr lang="en-US" altLang="ja-JP" sz="1100" dirty="0" smtClean="0"/>
          </a:p>
          <a:p>
            <a:r>
              <a:rPr lang="ja-JP" altLang="en-US" sz="1100" dirty="0" smtClean="0"/>
              <a:t>楽しい時間を過ごすことができました。</a:t>
            </a:r>
            <a:endParaRPr lang="en-US" altLang="ja-JP" sz="1100" dirty="0" smtClean="0"/>
          </a:p>
          <a:p>
            <a:r>
              <a:rPr lang="ja-JP" altLang="en-US" sz="1100" dirty="0" smtClean="0"/>
              <a:t>たくさんの楽しい思い出をありがとう！</a:t>
            </a:r>
            <a:endParaRPr lang="en-US" altLang="ja-JP" sz="1100" dirty="0" smtClean="0"/>
          </a:p>
          <a:p>
            <a:r>
              <a:rPr lang="ja-JP" altLang="en-US" sz="1100" dirty="0" smtClean="0"/>
              <a:t>これからもお友達を思いやることができる心優しい皆さんでいてください。</a:t>
            </a:r>
            <a:endParaRPr lang="en-US" altLang="ja-JP" sz="1100" dirty="0" smtClean="0"/>
          </a:p>
          <a:p>
            <a:r>
              <a:rPr lang="ja-JP" altLang="en-US" sz="1100" dirty="0" smtClean="0"/>
              <a:t>そして、笑顔の</a:t>
            </a:r>
            <a:r>
              <a:rPr lang="ja-JP" altLang="en-US" sz="1100" dirty="0"/>
              <a:t>素</a:t>
            </a:r>
            <a:r>
              <a:rPr lang="ja-JP" altLang="en-US" sz="1100" dirty="0" smtClean="0"/>
              <a:t>敵な皆さんでいてください。</a:t>
            </a:r>
            <a:endParaRPr lang="en-US" altLang="ja-JP" sz="1100" dirty="0" smtClean="0"/>
          </a:p>
          <a:p>
            <a:r>
              <a:rPr lang="ja-JP" altLang="en-US" sz="1100" dirty="0" smtClean="0"/>
              <a:t>またパステルこども園に遊びに来てくださいね！</a:t>
            </a:r>
            <a:endParaRPr lang="en-US" altLang="ja-JP" sz="1100" dirty="0" smtClean="0"/>
          </a:p>
          <a:p>
            <a:endParaRPr lang="en-US" altLang="ja-JP" sz="1100" dirty="0"/>
          </a:p>
          <a:p>
            <a:r>
              <a:rPr lang="ja-JP" altLang="en-US" sz="1100" dirty="0" smtClean="0"/>
              <a:t>保護者の皆さま</a:t>
            </a:r>
            <a:endParaRPr lang="en-US" altLang="ja-JP" sz="1100" dirty="0" smtClean="0"/>
          </a:p>
          <a:p>
            <a:r>
              <a:rPr lang="ja-JP" altLang="en-US" sz="1100" dirty="0"/>
              <a:t>これ</a:t>
            </a:r>
            <a:r>
              <a:rPr lang="ja-JP" altLang="en-US" sz="1100" dirty="0" smtClean="0"/>
              <a:t>まで様々なご協力をいただき、ありがとうございました。</a:t>
            </a:r>
            <a:endParaRPr lang="en-US" altLang="ja-JP" sz="1100" dirty="0" smtClean="0"/>
          </a:p>
          <a:p>
            <a:r>
              <a:rPr lang="ja-JP" altLang="en-US" sz="1100" dirty="0"/>
              <a:t>至らぬこと</a:t>
            </a:r>
            <a:r>
              <a:rPr lang="ja-JP" altLang="en-US" sz="1100" dirty="0" smtClean="0"/>
              <a:t>も</a:t>
            </a:r>
            <a:r>
              <a:rPr lang="ja-JP" altLang="en-US" sz="1100" dirty="0"/>
              <a:t>あったか</a:t>
            </a:r>
            <a:r>
              <a:rPr lang="ja-JP" altLang="en-US" sz="1100" dirty="0" smtClean="0"/>
              <a:t>と思いますが、皆さまのおかげで</a:t>
            </a:r>
            <a:endParaRPr lang="en-US" altLang="ja-JP" sz="1100" dirty="0" smtClean="0"/>
          </a:p>
          <a:p>
            <a:r>
              <a:rPr lang="ja-JP" altLang="en-US" sz="1100" dirty="0" smtClean="0"/>
              <a:t>こうして卒園の日を迎えることができました。</a:t>
            </a:r>
            <a:endParaRPr lang="en-US" altLang="ja-JP" sz="1100" dirty="0" smtClean="0"/>
          </a:p>
          <a:p>
            <a:r>
              <a:rPr lang="ja-JP" altLang="en-US" sz="1100" dirty="0" smtClean="0"/>
              <a:t>子どもたちがこれからもすくすく成長していけるよう</a:t>
            </a:r>
            <a:endParaRPr lang="en-US" altLang="ja-JP" sz="1100" dirty="0" smtClean="0"/>
          </a:p>
          <a:p>
            <a:r>
              <a:rPr lang="ja-JP" altLang="en-US" sz="1100" dirty="0" smtClean="0"/>
              <a:t>陰ながら見守っております。本当にありがとうございました。</a:t>
            </a:r>
            <a:endParaRPr lang="en-US" altLang="ja-JP" sz="1100" dirty="0"/>
          </a:p>
          <a:p>
            <a:endParaRPr lang="en-US" altLang="ja-JP" sz="1100" dirty="0" smtClean="0"/>
          </a:p>
          <a:p>
            <a:r>
              <a:rPr lang="ja-JP" altLang="en-US" sz="1100" dirty="0" smtClean="0"/>
              <a:t>　　　　　　　　　　パステルこども園　園長　鈴木あゆみ</a:t>
            </a:r>
            <a:endParaRPr lang="en-US" altLang="ja-JP" sz="1100" dirty="0" smtClean="0"/>
          </a:p>
        </p:txBody>
      </p:sp>
      <p:sp>
        <p:nvSpPr>
          <p:cNvPr id="3" name="正方形/長方形 2"/>
          <p:cNvSpPr/>
          <p:nvPr/>
        </p:nvSpPr>
        <p:spPr>
          <a:xfrm>
            <a:off x="8639175" y="5190390"/>
            <a:ext cx="1073562" cy="14850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先生の写真</a:t>
            </a:r>
            <a:endParaRPr kumimoji="1" lang="ja-JP" altLang="en-US" dirty="0"/>
          </a:p>
        </p:txBody>
      </p:sp>
      <p:sp>
        <p:nvSpPr>
          <p:cNvPr id="36" name="角丸四角形 35"/>
          <p:cNvSpPr/>
          <p:nvPr/>
        </p:nvSpPr>
        <p:spPr>
          <a:xfrm>
            <a:off x="1824195" y="254842"/>
            <a:ext cx="1651763" cy="464117"/>
          </a:xfrm>
          <a:prstGeom prst="roundRect">
            <a:avLst/>
          </a:prstGeom>
          <a:solidFill>
            <a:srgbClr val="FED6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36"/>
          <p:cNvSpPr/>
          <p:nvPr/>
        </p:nvSpPr>
        <p:spPr>
          <a:xfrm>
            <a:off x="6670604" y="254842"/>
            <a:ext cx="1651763" cy="464117"/>
          </a:xfrm>
          <a:prstGeom prst="roundRect">
            <a:avLst/>
          </a:prstGeom>
          <a:solidFill>
            <a:srgbClr val="FED6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6556304" y="3239194"/>
            <a:ext cx="1651763" cy="464117"/>
          </a:xfrm>
          <a:prstGeom prst="roundRect">
            <a:avLst/>
          </a:prstGeom>
          <a:solidFill>
            <a:srgbClr val="FED6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2211495" y="302234"/>
            <a:ext cx="877163" cy="369332"/>
          </a:xfrm>
          <a:prstGeom prst="rect">
            <a:avLst/>
          </a:prstGeom>
          <a:noFill/>
        </p:spPr>
        <p:txBody>
          <a:bodyPr wrap="none" rtlCol="0">
            <a:spAutoFit/>
          </a:bodyPr>
          <a:lstStyle/>
          <a:p>
            <a:r>
              <a:rPr lang="ja-JP" altLang="en-US" dirty="0">
                <a:latin typeface="HG創英角ｺﾞｼｯｸUB" panose="020B0909000000000000" pitchFamily="49" charset="-128"/>
                <a:ea typeface="HG創英角ｺﾞｼｯｸUB" panose="020B0909000000000000" pitchFamily="49" charset="-128"/>
              </a:rPr>
              <a:t>式次第</a:t>
            </a:r>
            <a:endParaRPr lang="en-US" altLang="ja-JP" dirty="0" smtClean="0">
              <a:latin typeface="HG創英角ｺﾞｼｯｸUB" panose="020B0909000000000000" pitchFamily="49" charset="-128"/>
              <a:ea typeface="HG創英角ｺﾞｼｯｸUB" panose="020B0909000000000000" pitchFamily="49" charset="-128"/>
            </a:endParaRPr>
          </a:p>
        </p:txBody>
      </p:sp>
      <p:sp>
        <p:nvSpPr>
          <p:cNvPr id="41" name="テキスト ボックス 40"/>
          <p:cNvSpPr txBox="1"/>
          <p:nvPr/>
        </p:nvSpPr>
        <p:spPr>
          <a:xfrm>
            <a:off x="6711655" y="302234"/>
            <a:ext cx="1569660" cy="369332"/>
          </a:xfrm>
          <a:prstGeom prst="rect">
            <a:avLst/>
          </a:prstGeom>
          <a:noFill/>
        </p:spPr>
        <p:txBody>
          <a:bodyPr wrap="none" rtlCol="0">
            <a:spAutoFit/>
          </a:bodyPr>
          <a:lstStyle/>
          <a:p>
            <a:r>
              <a:rPr lang="ja-JP" altLang="en-US" dirty="0" smtClean="0">
                <a:latin typeface="HG創英角ｺﾞｼｯｸUB" panose="020B0909000000000000" pitchFamily="49" charset="-128"/>
                <a:ea typeface="HG創英角ｺﾞｼｯｸUB" panose="020B0909000000000000" pitchFamily="49" charset="-128"/>
              </a:rPr>
              <a:t>卒園児　紹介</a:t>
            </a:r>
            <a:endParaRPr lang="en-US" altLang="ja-JP" dirty="0" smtClean="0">
              <a:latin typeface="HG創英角ｺﾞｼｯｸUB" panose="020B0909000000000000" pitchFamily="49" charset="-128"/>
              <a:ea typeface="HG創英角ｺﾞｼｯｸUB" panose="020B0909000000000000" pitchFamily="49" charset="-128"/>
            </a:endParaRPr>
          </a:p>
        </p:txBody>
      </p:sp>
      <p:grpSp>
        <p:nvGrpSpPr>
          <p:cNvPr id="42" name="グループ化 41"/>
          <p:cNvGrpSpPr/>
          <p:nvPr/>
        </p:nvGrpSpPr>
        <p:grpSpPr>
          <a:xfrm>
            <a:off x="5119623" y="933199"/>
            <a:ext cx="1082348" cy="373988"/>
            <a:chOff x="5119623" y="828424"/>
            <a:chExt cx="1082348" cy="373988"/>
          </a:xfrm>
        </p:grpSpPr>
        <p:sp>
          <p:nvSpPr>
            <p:cNvPr id="43" name="角丸四角形 42"/>
            <p:cNvSpPr/>
            <p:nvPr/>
          </p:nvSpPr>
          <p:spPr>
            <a:xfrm>
              <a:off x="5119623" y="828424"/>
              <a:ext cx="1082348" cy="373988"/>
            </a:xfrm>
            <a:prstGeom prst="roundRect">
              <a:avLst/>
            </a:prstGeom>
            <a:solidFill>
              <a:srgbClr val="93DD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5119623" y="861530"/>
              <a:ext cx="1082348" cy="307777"/>
            </a:xfrm>
            <a:prstGeom prst="rect">
              <a:avLst/>
            </a:prstGeom>
            <a:noFill/>
          </p:spPr>
          <p:txBody>
            <a:bodyPr wrap="none" rtlCol="0" anchor="ctr">
              <a:spAutoFit/>
            </a:bodyPr>
            <a:lstStyle/>
            <a:p>
              <a:r>
                <a:rPr lang="ja-JP" altLang="en-US" sz="1400" b="1" dirty="0" smtClean="0">
                  <a:solidFill>
                    <a:schemeClr val="tx1">
                      <a:lumMod val="75000"/>
                      <a:lumOff val="25000"/>
                    </a:schemeClr>
                  </a:solidFill>
                  <a:latin typeface="HG創英角ｺﾞｼｯｸUB" panose="020B0909000000000000" pitchFamily="49" charset="-128"/>
                  <a:ea typeface="HG創英角ｺﾞｼｯｸUB" panose="020B0909000000000000" pitchFamily="49" charset="-128"/>
                  <a:cs typeface="メイリオ" panose="020B0604030504040204" pitchFamily="50" charset="-128"/>
                </a:rPr>
                <a:t>たんぽぽ組</a:t>
              </a:r>
              <a:endParaRPr lang="en-US" altLang="ja-JP" sz="1400" b="1" dirty="0" smtClean="0">
                <a:solidFill>
                  <a:schemeClr val="tx1">
                    <a:lumMod val="75000"/>
                    <a:lumOff val="25000"/>
                  </a:schemeClr>
                </a:solidFill>
                <a:latin typeface="HG創英角ｺﾞｼｯｸUB" panose="020B0909000000000000" pitchFamily="49" charset="-128"/>
                <a:ea typeface="HG創英角ｺﾞｼｯｸUB" panose="020B0909000000000000" pitchFamily="49" charset="-128"/>
                <a:cs typeface="メイリオ" panose="020B0604030504040204" pitchFamily="50" charset="-128"/>
              </a:endParaRPr>
            </a:p>
          </p:txBody>
        </p:sp>
      </p:grpSp>
      <p:grpSp>
        <p:nvGrpSpPr>
          <p:cNvPr id="45" name="グループ化 44"/>
          <p:cNvGrpSpPr/>
          <p:nvPr/>
        </p:nvGrpSpPr>
        <p:grpSpPr>
          <a:xfrm>
            <a:off x="8121776" y="933199"/>
            <a:ext cx="1082348" cy="373988"/>
            <a:chOff x="8121776" y="828424"/>
            <a:chExt cx="1082348" cy="373988"/>
          </a:xfrm>
        </p:grpSpPr>
        <p:sp>
          <p:nvSpPr>
            <p:cNvPr id="46" name="角丸四角形 45"/>
            <p:cNvSpPr/>
            <p:nvPr/>
          </p:nvSpPr>
          <p:spPr>
            <a:xfrm>
              <a:off x="8121776" y="828424"/>
              <a:ext cx="1082348" cy="373988"/>
            </a:xfrm>
            <a:prstGeom prst="roundRect">
              <a:avLst/>
            </a:prstGeom>
            <a:solidFill>
              <a:srgbClr val="93DD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8211545" y="861530"/>
              <a:ext cx="902811" cy="307777"/>
            </a:xfrm>
            <a:prstGeom prst="rect">
              <a:avLst/>
            </a:prstGeom>
            <a:noFill/>
          </p:spPr>
          <p:txBody>
            <a:bodyPr wrap="none" rtlCol="0" anchor="ctr">
              <a:spAutoFit/>
            </a:bodyPr>
            <a:lstStyle/>
            <a:p>
              <a:r>
                <a:rPr lang="ja-JP" altLang="en-US" sz="1400" b="1" dirty="0" smtClean="0">
                  <a:solidFill>
                    <a:schemeClr val="tx1">
                      <a:lumMod val="75000"/>
                      <a:lumOff val="25000"/>
                    </a:schemeClr>
                  </a:solidFill>
                  <a:latin typeface="HG創英角ｺﾞｼｯｸUB" panose="020B0909000000000000" pitchFamily="49" charset="-128"/>
                  <a:ea typeface="HG創英角ｺﾞｼｯｸUB" panose="020B0909000000000000" pitchFamily="49" charset="-128"/>
                  <a:cs typeface="メイリオ" panose="020B0604030504040204" pitchFamily="50" charset="-128"/>
                </a:rPr>
                <a:t>さくら組</a:t>
              </a:r>
              <a:endParaRPr lang="en-US" altLang="ja-JP" sz="1400" b="1" dirty="0" smtClean="0">
                <a:solidFill>
                  <a:schemeClr val="tx1">
                    <a:lumMod val="75000"/>
                    <a:lumOff val="25000"/>
                  </a:schemeClr>
                </a:solidFill>
                <a:latin typeface="HG創英角ｺﾞｼｯｸUB" panose="020B0909000000000000" pitchFamily="49" charset="-128"/>
                <a:ea typeface="HG創英角ｺﾞｼｯｸUB" panose="020B0909000000000000" pitchFamily="49" charset="-128"/>
                <a:cs typeface="メイリオ" panose="020B0604030504040204" pitchFamily="50" charset="-128"/>
              </a:endParaRPr>
            </a:p>
          </p:txBody>
        </p:sp>
      </p:grpSp>
      <p:sp>
        <p:nvSpPr>
          <p:cNvPr id="48" name="テキスト ボックス 47"/>
          <p:cNvSpPr txBox="1"/>
          <p:nvPr/>
        </p:nvSpPr>
        <p:spPr>
          <a:xfrm>
            <a:off x="6828187" y="3289200"/>
            <a:ext cx="1107996" cy="369332"/>
          </a:xfrm>
          <a:prstGeom prst="rect">
            <a:avLst/>
          </a:prstGeom>
          <a:noFill/>
        </p:spPr>
        <p:txBody>
          <a:bodyPr wrap="none" rtlCol="0">
            <a:spAutoFit/>
          </a:bodyPr>
          <a:lstStyle/>
          <a:p>
            <a:r>
              <a:rPr lang="ja-JP" altLang="en-US" dirty="0" smtClean="0">
                <a:latin typeface="HG創英角ｺﾞｼｯｸUB" panose="020B0909000000000000" pitchFamily="49" charset="-128"/>
                <a:ea typeface="HG創英角ｺﾞｼｯｸUB" panose="020B0909000000000000" pitchFamily="49" charset="-128"/>
              </a:rPr>
              <a:t>送る</a:t>
            </a:r>
            <a:r>
              <a:rPr lang="ja-JP" altLang="en-US" dirty="0">
                <a:latin typeface="HG創英角ｺﾞｼｯｸUB" panose="020B0909000000000000" pitchFamily="49" charset="-128"/>
                <a:ea typeface="HG創英角ｺﾞｼｯｸUB" panose="020B0909000000000000" pitchFamily="49" charset="-128"/>
              </a:rPr>
              <a:t>言葉</a:t>
            </a:r>
            <a:endParaRPr lang="en-US" altLang="ja-JP" dirty="0" smtClean="0">
              <a:latin typeface="HG創英角ｺﾞｼｯｸUB" panose="020B0909000000000000" pitchFamily="49" charset="-128"/>
              <a:ea typeface="HG創英角ｺﾞｼｯｸUB" panose="020B0909000000000000" pitchFamily="49" charset="-128"/>
            </a:endParaRPr>
          </a:p>
        </p:txBody>
      </p:sp>
      <p:grpSp>
        <p:nvGrpSpPr>
          <p:cNvPr id="49" name="グループ化 48"/>
          <p:cNvGrpSpPr/>
          <p:nvPr/>
        </p:nvGrpSpPr>
        <p:grpSpPr>
          <a:xfrm>
            <a:off x="6667274" y="933199"/>
            <a:ext cx="1082348" cy="373988"/>
            <a:chOff x="6667274" y="828424"/>
            <a:chExt cx="1082348" cy="373988"/>
          </a:xfrm>
        </p:grpSpPr>
        <p:sp>
          <p:nvSpPr>
            <p:cNvPr id="50" name="角丸四角形 49"/>
            <p:cNvSpPr/>
            <p:nvPr/>
          </p:nvSpPr>
          <p:spPr>
            <a:xfrm>
              <a:off x="6667274" y="828424"/>
              <a:ext cx="1082348" cy="373988"/>
            </a:xfrm>
            <a:prstGeom prst="roundRect">
              <a:avLst/>
            </a:prstGeom>
            <a:solidFill>
              <a:srgbClr val="93DD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6846811" y="861530"/>
              <a:ext cx="723275" cy="307777"/>
            </a:xfrm>
            <a:prstGeom prst="rect">
              <a:avLst/>
            </a:prstGeom>
            <a:noFill/>
          </p:spPr>
          <p:txBody>
            <a:bodyPr wrap="none" rtlCol="0" anchor="ctr">
              <a:spAutoFit/>
            </a:bodyPr>
            <a:lstStyle/>
            <a:p>
              <a:r>
                <a:rPr lang="ja-JP" altLang="en-US" sz="1400" b="1" dirty="0" smtClean="0">
                  <a:solidFill>
                    <a:schemeClr val="tx1">
                      <a:lumMod val="75000"/>
                      <a:lumOff val="25000"/>
                    </a:schemeClr>
                  </a:solidFill>
                  <a:latin typeface="HG創英角ｺﾞｼｯｸUB" panose="020B0909000000000000" pitchFamily="49" charset="-128"/>
                  <a:ea typeface="HG創英角ｺﾞｼｯｸUB" panose="020B0909000000000000" pitchFamily="49" charset="-128"/>
                  <a:cs typeface="メイリオ" panose="020B0604030504040204" pitchFamily="50" charset="-128"/>
                </a:rPr>
                <a:t>ゆり組</a:t>
              </a:r>
              <a:endParaRPr lang="en-US" altLang="ja-JP" sz="1400" b="1" dirty="0" smtClean="0">
                <a:solidFill>
                  <a:schemeClr val="tx1">
                    <a:lumMod val="75000"/>
                    <a:lumOff val="25000"/>
                  </a:schemeClr>
                </a:solidFill>
                <a:latin typeface="HG創英角ｺﾞｼｯｸUB" panose="020B0909000000000000" pitchFamily="49" charset="-128"/>
                <a:ea typeface="HG創英角ｺﾞｼｯｸUB" panose="020B0909000000000000" pitchFamily="49" charset="-128"/>
                <a:cs typeface="メイリオ" panose="020B0604030504040204" pitchFamily="50" charset="-128"/>
              </a:endParaRPr>
            </a:p>
          </p:txBody>
        </p:sp>
      </p:grpSp>
    </p:spTree>
    <p:extLst>
      <p:ext uri="{BB962C8B-B14F-4D97-AF65-F5344CB8AC3E}">
        <p14:creationId xmlns:p14="http://schemas.microsoft.com/office/powerpoint/2010/main" val="520415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227</Words>
  <Application>Microsoft Office PowerPoint</Application>
  <PresentationFormat>A4 210 x 297 mm</PresentationFormat>
  <Paragraphs>77</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豊島 直子</dc:creator>
  <cp:lastModifiedBy>豊島 直子</cp:lastModifiedBy>
  <cp:revision>13</cp:revision>
  <dcterms:created xsi:type="dcterms:W3CDTF">2016-01-20T12:08:26Z</dcterms:created>
  <dcterms:modified xsi:type="dcterms:W3CDTF">2016-02-23T11:26:43Z</dcterms:modified>
</cp:coreProperties>
</file>