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801600" cy="9601200" type="A3"/>
  <p:notesSz cx="6858000" cy="9144000"/>
  <p:defaultTextStyle>
    <a:defPPr>
      <a:defRPr lang="ja-JP"/>
    </a:defPPr>
    <a:lvl1pPr marL="0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70E"/>
    <a:srgbClr val="542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360" y="-32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201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806AB-3C88-4701-B160-65A1B7A605B6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9EF6C-078D-4495-97C1-46E97D41A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282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995E-27CA-485A-8E7E-63F95EC05A1B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10E-9A32-4155-BBBB-0C0F0D5CC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43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995E-27CA-485A-8E7E-63F95EC05A1B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10E-9A32-4155-BBBB-0C0F0D5CC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741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995E-27CA-485A-8E7E-63F95EC05A1B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10E-9A32-4155-BBBB-0C0F0D5CC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53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995E-27CA-485A-8E7E-63F95EC05A1B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10E-9A32-4155-BBBB-0C0F0D5CC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417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図プレースホルダー 75"/>
          <p:cNvSpPr>
            <a:spLocks noGrp="1"/>
          </p:cNvSpPr>
          <p:nvPr>
            <p:ph type="pic" sz="quarter" idx="10" hasCustomPrompt="1"/>
          </p:nvPr>
        </p:nvSpPr>
        <p:spPr>
          <a:xfrm>
            <a:off x="254000" y="685800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46" name="図プレースホルダー 75"/>
          <p:cNvSpPr>
            <a:spLocks noGrp="1"/>
          </p:cNvSpPr>
          <p:nvPr>
            <p:ph type="pic" sz="quarter" idx="11" hasCustomPrompt="1"/>
          </p:nvPr>
        </p:nvSpPr>
        <p:spPr>
          <a:xfrm>
            <a:off x="254000" y="2375762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47" name="図プレースホルダー 75"/>
          <p:cNvSpPr>
            <a:spLocks noGrp="1"/>
          </p:cNvSpPr>
          <p:nvPr>
            <p:ph type="pic" sz="quarter" idx="12" hasCustomPrompt="1"/>
          </p:nvPr>
        </p:nvSpPr>
        <p:spPr>
          <a:xfrm>
            <a:off x="254000" y="4065724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49" name="図プレースホルダー 75"/>
          <p:cNvSpPr>
            <a:spLocks noGrp="1"/>
          </p:cNvSpPr>
          <p:nvPr>
            <p:ph type="pic" sz="quarter" idx="14" hasCustomPrompt="1"/>
          </p:nvPr>
        </p:nvSpPr>
        <p:spPr>
          <a:xfrm>
            <a:off x="254000" y="7445648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51" name="図プレースホルダー 75"/>
          <p:cNvSpPr>
            <a:spLocks noGrp="1"/>
          </p:cNvSpPr>
          <p:nvPr>
            <p:ph type="pic" sz="quarter" idx="16" hasCustomPrompt="1"/>
          </p:nvPr>
        </p:nvSpPr>
        <p:spPr>
          <a:xfrm>
            <a:off x="3810094" y="685800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52" name="図プレースホルダー 75"/>
          <p:cNvSpPr>
            <a:spLocks noGrp="1"/>
          </p:cNvSpPr>
          <p:nvPr>
            <p:ph type="pic" sz="quarter" idx="17" hasCustomPrompt="1"/>
          </p:nvPr>
        </p:nvSpPr>
        <p:spPr>
          <a:xfrm>
            <a:off x="5588141" y="685800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53" name="図プレースホルダー 75"/>
          <p:cNvSpPr>
            <a:spLocks noGrp="1"/>
          </p:cNvSpPr>
          <p:nvPr>
            <p:ph type="pic" sz="quarter" idx="18" hasCustomPrompt="1"/>
          </p:nvPr>
        </p:nvSpPr>
        <p:spPr>
          <a:xfrm>
            <a:off x="7366188" y="685800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55" name="図プレースホルダー 75"/>
          <p:cNvSpPr>
            <a:spLocks noGrp="1"/>
          </p:cNvSpPr>
          <p:nvPr>
            <p:ph type="pic" sz="quarter" idx="20" hasCustomPrompt="1"/>
          </p:nvPr>
        </p:nvSpPr>
        <p:spPr>
          <a:xfrm>
            <a:off x="10922285" y="685800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56" name="図プレースホルダー 75"/>
          <p:cNvSpPr>
            <a:spLocks noGrp="1"/>
          </p:cNvSpPr>
          <p:nvPr>
            <p:ph type="pic" sz="quarter" idx="21" hasCustomPrompt="1"/>
          </p:nvPr>
        </p:nvSpPr>
        <p:spPr>
          <a:xfrm>
            <a:off x="2032047" y="2375762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58" name="図プレースホルダー 75"/>
          <p:cNvSpPr>
            <a:spLocks noGrp="1"/>
          </p:cNvSpPr>
          <p:nvPr>
            <p:ph type="pic" sz="quarter" idx="23" hasCustomPrompt="1"/>
          </p:nvPr>
        </p:nvSpPr>
        <p:spPr>
          <a:xfrm>
            <a:off x="5588141" y="2375762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59" name="図プレースホルダー 75"/>
          <p:cNvSpPr>
            <a:spLocks noGrp="1"/>
          </p:cNvSpPr>
          <p:nvPr>
            <p:ph type="pic" sz="quarter" idx="24" hasCustomPrompt="1"/>
          </p:nvPr>
        </p:nvSpPr>
        <p:spPr>
          <a:xfrm>
            <a:off x="7366188" y="2375762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60" name="図プレースホルダー 75"/>
          <p:cNvSpPr>
            <a:spLocks noGrp="1"/>
          </p:cNvSpPr>
          <p:nvPr>
            <p:ph type="pic" sz="quarter" idx="25" hasCustomPrompt="1"/>
          </p:nvPr>
        </p:nvSpPr>
        <p:spPr>
          <a:xfrm>
            <a:off x="9144235" y="2375762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61" name="図プレースホルダー 75"/>
          <p:cNvSpPr>
            <a:spLocks noGrp="1"/>
          </p:cNvSpPr>
          <p:nvPr>
            <p:ph type="pic" sz="quarter" idx="26" hasCustomPrompt="1"/>
          </p:nvPr>
        </p:nvSpPr>
        <p:spPr>
          <a:xfrm>
            <a:off x="10922285" y="2375762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63" name="図プレースホルダー 75"/>
          <p:cNvSpPr>
            <a:spLocks noGrp="1"/>
          </p:cNvSpPr>
          <p:nvPr>
            <p:ph type="pic" sz="quarter" idx="28" hasCustomPrompt="1"/>
          </p:nvPr>
        </p:nvSpPr>
        <p:spPr>
          <a:xfrm>
            <a:off x="3810094" y="4065724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64" name="図プレースホルダー 75"/>
          <p:cNvSpPr>
            <a:spLocks noGrp="1"/>
          </p:cNvSpPr>
          <p:nvPr>
            <p:ph type="pic" sz="quarter" idx="29" hasCustomPrompt="1"/>
          </p:nvPr>
        </p:nvSpPr>
        <p:spPr>
          <a:xfrm>
            <a:off x="5588141" y="4065724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66" name="図プレースホルダー 75"/>
          <p:cNvSpPr>
            <a:spLocks noGrp="1"/>
          </p:cNvSpPr>
          <p:nvPr>
            <p:ph type="pic" sz="quarter" idx="31" hasCustomPrompt="1"/>
          </p:nvPr>
        </p:nvSpPr>
        <p:spPr>
          <a:xfrm>
            <a:off x="9144235" y="4065724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67" name="図プレースホルダー 75"/>
          <p:cNvSpPr>
            <a:spLocks noGrp="1"/>
          </p:cNvSpPr>
          <p:nvPr>
            <p:ph type="pic" sz="quarter" idx="32" hasCustomPrompt="1"/>
          </p:nvPr>
        </p:nvSpPr>
        <p:spPr>
          <a:xfrm>
            <a:off x="10922285" y="4065724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68" name="図プレースホルダー 75"/>
          <p:cNvSpPr>
            <a:spLocks noGrp="1"/>
          </p:cNvSpPr>
          <p:nvPr>
            <p:ph type="pic" sz="quarter" idx="33" hasCustomPrompt="1"/>
          </p:nvPr>
        </p:nvSpPr>
        <p:spPr>
          <a:xfrm>
            <a:off x="2032047" y="5755686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69" name="図プレースホルダー 75"/>
          <p:cNvSpPr>
            <a:spLocks noGrp="1"/>
          </p:cNvSpPr>
          <p:nvPr>
            <p:ph type="pic" sz="quarter" idx="34" hasCustomPrompt="1"/>
          </p:nvPr>
        </p:nvSpPr>
        <p:spPr>
          <a:xfrm>
            <a:off x="3810094" y="5755686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70" name="図プレースホルダー 75"/>
          <p:cNvSpPr>
            <a:spLocks noGrp="1"/>
          </p:cNvSpPr>
          <p:nvPr>
            <p:ph type="pic" sz="quarter" idx="35" hasCustomPrompt="1"/>
          </p:nvPr>
        </p:nvSpPr>
        <p:spPr>
          <a:xfrm>
            <a:off x="5588141" y="5755686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71" name="図プレースホルダー 75"/>
          <p:cNvSpPr>
            <a:spLocks noGrp="1"/>
          </p:cNvSpPr>
          <p:nvPr>
            <p:ph type="pic" sz="quarter" idx="36" hasCustomPrompt="1"/>
          </p:nvPr>
        </p:nvSpPr>
        <p:spPr>
          <a:xfrm>
            <a:off x="7366188" y="5755686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72" name="図プレースホルダー 75"/>
          <p:cNvSpPr>
            <a:spLocks noGrp="1"/>
          </p:cNvSpPr>
          <p:nvPr>
            <p:ph type="pic" sz="quarter" idx="37" hasCustomPrompt="1"/>
          </p:nvPr>
        </p:nvSpPr>
        <p:spPr>
          <a:xfrm>
            <a:off x="9144235" y="5755686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74" name="図プレースホルダー 75"/>
          <p:cNvSpPr>
            <a:spLocks noGrp="1"/>
          </p:cNvSpPr>
          <p:nvPr>
            <p:ph type="pic" sz="quarter" idx="39" hasCustomPrompt="1"/>
          </p:nvPr>
        </p:nvSpPr>
        <p:spPr>
          <a:xfrm>
            <a:off x="2032047" y="7445648"/>
            <a:ext cx="1646238" cy="1465263"/>
          </a:xfrm>
        </p:spPr>
        <p:txBody>
          <a:bodyPr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kumimoji="1" lang="ja-JP" altLang="en-US" dirty="0" smtClean="0"/>
              <a:t>ここに写真を挿入</a:t>
            </a:r>
            <a:endParaRPr kumimoji="1" lang="ja-JP" altLang="en-US" dirty="0"/>
          </a:p>
        </p:txBody>
      </p:sp>
      <p:sp>
        <p:nvSpPr>
          <p:cNvPr id="183" name="テキスト プレースホルダー 182"/>
          <p:cNvSpPr>
            <a:spLocks noGrp="1"/>
          </p:cNvSpPr>
          <p:nvPr>
            <p:ph type="body" sz="quarter" idx="45" hasCustomPrompt="1"/>
          </p:nvPr>
        </p:nvSpPr>
        <p:spPr>
          <a:xfrm>
            <a:off x="2044699" y="685800"/>
            <a:ext cx="1638779" cy="145415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400"/>
            </a:lvl1pPr>
            <a:lvl2pPr marL="610956" indent="0">
              <a:buFontTx/>
              <a:buNone/>
              <a:defRPr sz="900"/>
            </a:lvl2pPr>
            <a:lvl3pPr marL="1221913" indent="0">
              <a:buFontTx/>
              <a:buNone/>
              <a:defRPr sz="700"/>
            </a:lvl3pPr>
            <a:lvl4pPr marL="1832869" indent="0">
              <a:buFontTx/>
              <a:buNone/>
              <a:defRPr sz="600"/>
            </a:lvl4pPr>
            <a:lvl5pPr marL="2443826" indent="0">
              <a:buFontTx/>
              <a:buNone/>
              <a:defRPr sz="600"/>
            </a:lvl5pPr>
          </a:lstStyle>
          <a:p>
            <a:pPr lvl="0"/>
            <a:r>
              <a:rPr kumimoji="1" lang="ja-JP" altLang="en-US" dirty="0" smtClean="0"/>
              <a:t>ここに文字を入力</a:t>
            </a:r>
            <a:endParaRPr kumimoji="1" lang="ja-JP" altLang="en-US" dirty="0"/>
          </a:p>
        </p:txBody>
      </p:sp>
      <p:sp>
        <p:nvSpPr>
          <p:cNvPr id="184" name="テキスト プレースホルダー 182"/>
          <p:cNvSpPr>
            <a:spLocks noGrp="1"/>
          </p:cNvSpPr>
          <p:nvPr>
            <p:ph type="body" sz="quarter" idx="46" hasCustomPrompt="1"/>
          </p:nvPr>
        </p:nvSpPr>
        <p:spPr>
          <a:xfrm>
            <a:off x="3810094" y="7445648"/>
            <a:ext cx="1676306" cy="145415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400"/>
            </a:lvl1pPr>
            <a:lvl2pPr marL="610956" indent="0">
              <a:buFontTx/>
              <a:buNone/>
              <a:defRPr sz="900"/>
            </a:lvl2pPr>
            <a:lvl3pPr marL="1221913" indent="0">
              <a:buFontTx/>
              <a:buNone/>
              <a:defRPr sz="700"/>
            </a:lvl3pPr>
            <a:lvl4pPr marL="1832869" indent="0">
              <a:buFontTx/>
              <a:buNone/>
              <a:defRPr sz="600"/>
            </a:lvl4pPr>
            <a:lvl5pPr marL="2443826" indent="0">
              <a:buFontTx/>
              <a:buNone/>
              <a:defRPr sz="600"/>
            </a:lvl5pPr>
          </a:lstStyle>
          <a:p>
            <a:pPr lvl="0"/>
            <a:r>
              <a:rPr kumimoji="1" lang="ja-JP" altLang="en-US" dirty="0" smtClean="0"/>
              <a:t>ここに文字を入力</a:t>
            </a:r>
            <a:endParaRPr kumimoji="1" lang="ja-JP" altLang="en-US" dirty="0"/>
          </a:p>
        </p:txBody>
      </p:sp>
      <p:sp>
        <p:nvSpPr>
          <p:cNvPr id="186" name="テキスト プレースホルダー 182"/>
          <p:cNvSpPr>
            <a:spLocks noGrp="1"/>
          </p:cNvSpPr>
          <p:nvPr>
            <p:ph type="body" sz="quarter" idx="47" hasCustomPrompt="1"/>
          </p:nvPr>
        </p:nvSpPr>
        <p:spPr>
          <a:xfrm>
            <a:off x="10922285" y="5766799"/>
            <a:ext cx="1676306" cy="145415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400"/>
            </a:lvl1pPr>
            <a:lvl2pPr marL="610956" indent="0">
              <a:buFontTx/>
              <a:buNone/>
              <a:defRPr sz="900"/>
            </a:lvl2pPr>
            <a:lvl3pPr marL="1221913" indent="0">
              <a:buFontTx/>
              <a:buNone/>
              <a:defRPr sz="700"/>
            </a:lvl3pPr>
            <a:lvl4pPr marL="1832869" indent="0">
              <a:buFontTx/>
              <a:buNone/>
              <a:defRPr sz="600"/>
            </a:lvl4pPr>
            <a:lvl5pPr marL="2443826" indent="0">
              <a:buFontTx/>
              <a:buNone/>
              <a:defRPr sz="600"/>
            </a:lvl5pPr>
          </a:lstStyle>
          <a:p>
            <a:pPr lvl="0"/>
            <a:r>
              <a:rPr kumimoji="1" lang="ja-JP" altLang="en-US" dirty="0" smtClean="0"/>
              <a:t>ここに文字を入力</a:t>
            </a:r>
            <a:endParaRPr kumimoji="1" lang="ja-JP" altLang="en-US" dirty="0"/>
          </a:p>
        </p:txBody>
      </p:sp>
      <p:sp>
        <p:nvSpPr>
          <p:cNvPr id="187" name="テキスト プレースホルダー 182"/>
          <p:cNvSpPr>
            <a:spLocks noGrp="1"/>
          </p:cNvSpPr>
          <p:nvPr>
            <p:ph type="body" sz="quarter" idx="48" hasCustomPrompt="1"/>
          </p:nvPr>
        </p:nvSpPr>
        <p:spPr>
          <a:xfrm>
            <a:off x="3810094" y="2386875"/>
            <a:ext cx="1676306" cy="145415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400"/>
            </a:lvl1pPr>
            <a:lvl2pPr marL="610956" indent="0">
              <a:buFontTx/>
              <a:buNone/>
              <a:defRPr sz="900"/>
            </a:lvl2pPr>
            <a:lvl3pPr marL="1221913" indent="0">
              <a:buFontTx/>
              <a:buNone/>
              <a:defRPr sz="700"/>
            </a:lvl3pPr>
            <a:lvl4pPr marL="1832869" indent="0">
              <a:buFontTx/>
              <a:buNone/>
              <a:defRPr sz="600"/>
            </a:lvl4pPr>
            <a:lvl5pPr marL="2443826" indent="0">
              <a:buFontTx/>
              <a:buNone/>
              <a:defRPr sz="600"/>
            </a:lvl5pPr>
          </a:lstStyle>
          <a:p>
            <a:pPr lvl="0"/>
            <a:r>
              <a:rPr kumimoji="1" lang="ja-JP" altLang="en-US" dirty="0" smtClean="0"/>
              <a:t>ここに文字を入力</a:t>
            </a:r>
            <a:endParaRPr kumimoji="1" lang="ja-JP" altLang="en-US" dirty="0"/>
          </a:p>
        </p:txBody>
      </p:sp>
      <p:sp>
        <p:nvSpPr>
          <p:cNvPr id="188" name="テキスト プレースホルダー 182"/>
          <p:cNvSpPr>
            <a:spLocks noGrp="1"/>
          </p:cNvSpPr>
          <p:nvPr>
            <p:ph type="body" sz="quarter" idx="49" hasCustomPrompt="1"/>
          </p:nvPr>
        </p:nvSpPr>
        <p:spPr>
          <a:xfrm>
            <a:off x="7366188" y="4065724"/>
            <a:ext cx="1676306" cy="145415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400"/>
            </a:lvl1pPr>
            <a:lvl2pPr marL="610956" indent="0">
              <a:buFontTx/>
              <a:buNone/>
              <a:defRPr sz="900"/>
            </a:lvl2pPr>
            <a:lvl3pPr marL="1221913" indent="0">
              <a:buFontTx/>
              <a:buNone/>
              <a:defRPr sz="700"/>
            </a:lvl3pPr>
            <a:lvl4pPr marL="1832869" indent="0">
              <a:buFontTx/>
              <a:buNone/>
              <a:defRPr sz="600"/>
            </a:lvl4pPr>
            <a:lvl5pPr marL="2443826" indent="0">
              <a:buFontTx/>
              <a:buNone/>
              <a:defRPr sz="600"/>
            </a:lvl5pPr>
          </a:lstStyle>
          <a:p>
            <a:pPr lvl="0"/>
            <a:r>
              <a:rPr kumimoji="1" lang="ja-JP" altLang="en-US" dirty="0" smtClean="0"/>
              <a:t>ここに文字を入力</a:t>
            </a:r>
            <a:endParaRPr kumimoji="1" lang="ja-JP" altLang="en-US" dirty="0"/>
          </a:p>
        </p:txBody>
      </p:sp>
      <p:sp>
        <p:nvSpPr>
          <p:cNvPr id="190" name="テキスト プレースホルダー 182"/>
          <p:cNvSpPr>
            <a:spLocks noGrp="1"/>
          </p:cNvSpPr>
          <p:nvPr>
            <p:ph type="body" sz="quarter" idx="50" hasCustomPrompt="1"/>
          </p:nvPr>
        </p:nvSpPr>
        <p:spPr>
          <a:xfrm>
            <a:off x="2032047" y="4073525"/>
            <a:ext cx="1676306" cy="145415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400"/>
            </a:lvl1pPr>
            <a:lvl2pPr marL="610956" indent="0">
              <a:buFontTx/>
              <a:buNone/>
              <a:defRPr sz="900"/>
            </a:lvl2pPr>
            <a:lvl3pPr marL="1221913" indent="0">
              <a:buFontTx/>
              <a:buNone/>
              <a:defRPr sz="700"/>
            </a:lvl3pPr>
            <a:lvl4pPr marL="1832869" indent="0">
              <a:buFontTx/>
              <a:buNone/>
              <a:defRPr sz="600"/>
            </a:lvl4pPr>
            <a:lvl5pPr marL="2443826" indent="0">
              <a:buFontTx/>
              <a:buNone/>
              <a:defRPr sz="600"/>
            </a:lvl5pPr>
          </a:lstStyle>
          <a:p>
            <a:pPr lvl="0"/>
            <a:r>
              <a:rPr kumimoji="1" lang="ja-JP" altLang="en-US" dirty="0" smtClean="0"/>
              <a:t>ここに文字を入力</a:t>
            </a:r>
            <a:endParaRPr kumimoji="1" lang="ja-JP" altLang="en-US" dirty="0"/>
          </a:p>
        </p:txBody>
      </p:sp>
      <p:sp>
        <p:nvSpPr>
          <p:cNvPr id="192" name="テキスト プレースホルダー 182"/>
          <p:cNvSpPr>
            <a:spLocks noGrp="1"/>
          </p:cNvSpPr>
          <p:nvPr>
            <p:ph type="body" sz="quarter" idx="51" hasCustomPrompt="1"/>
          </p:nvPr>
        </p:nvSpPr>
        <p:spPr>
          <a:xfrm>
            <a:off x="9144235" y="685800"/>
            <a:ext cx="1638779" cy="145415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400"/>
            </a:lvl1pPr>
            <a:lvl2pPr marL="610956" indent="0">
              <a:buFontTx/>
              <a:buNone/>
              <a:defRPr sz="900"/>
            </a:lvl2pPr>
            <a:lvl3pPr marL="1221913" indent="0">
              <a:buFontTx/>
              <a:buNone/>
              <a:defRPr sz="700"/>
            </a:lvl3pPr>
            <a:lvl4pPr marL="1832869" indent="0">
              <a:buFontTx/>
              <a:buNone/>
              <a:defRPr sz="600"/>
            </a:lvl4pPr>
            <a:lvl5pPr marL="2443826" indent="0">
              <a:buFontTx/>
              <a:buNone/>
              <a:defRPr sz="600"/>
            </a:lvl5pPr>
          </a:lstStyle>
          <a:p>
            <a:pPr lvl="0"/>
            <a:r>
              <a:rPr kumimoji="1" lang="ja-JP" altLang="en-US" dirty="0" smtClean="0"/>
              <a:t>ここに文字を入力</a:t>
            </a:r>
            <a:endParaRPr kumimoji="1" lang="ja-JP" altLang="en-US" dirty="0"/>
          </a:p>
        </p:txBody>
      </p:sp>
      <p:sp>
        <p:nvSpPr>
          <p:cNvPr id="193" name="テキスト プレースホルダー 182"/>
          <p:cNvSpPr>
            <a:spLocks noGrp="1"/>
          </p:cNvSpPr>
          <p:nvPr>
            <p:ph type="body" sz="quarter" idx="52" hasCustomPrompt="1"/>
          </p:nvPr>
        </p:nvSpPr>
        <p:spPr>
          <a:xfrm>
            <a:off x="254000" y="5766799"/>
            <a:ext cx="1676306" cy="145415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400"/>
            </a:lvl1pPr>
            <a:lvl2pPr marL="610956" indent="0">
              <a:buFontTx/>
              <a:buNone/>
              <a:defRPr sz="900"/>
            </a:lvl2pPr>
            <a:lvl3pPr marL="1221913" indent="0">
              <a:buFontTx/>
              <a:buNone/>
              <a:defRPr sz="700"/>
            </a:lvl3pPr>
            <a:lvl4pPr marL="1832869" indent="0">
              <a:buFontTx/>
              <a:buNone/>
              <a:defRPr sz="600"/>
            </a:lvl4pPr>
            <a:lvl5pPr marL="2443826" indent="0">
              <a:buFontTx/>
              <a:buNone/>
              <a:defRPr sz="600"/>
            </a:lvl5pPr>
          </a:lstStyle>
          <a:p>
            <a:pPr lvl="0"/>
            <a:r>
              <a:rPr kumimoji="1" lang="ja-JP" altLang="en-US" dirty="0" smtClean="0"/>
              <a:t>ここに文字を入力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5700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995E-27CA-485A-8E7E-63F95EC05A1B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10E-9A32-4155-BBBB-0C0F0D5CC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03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995E-27CA-485A-8E7E-63F95EC05A1B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10E-9A32-4155-BBBB-0C0F0D5CC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42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995E-27CA-485A-8E7E-63F95EC05A1B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10E-9A32-4155-BBBB-0C0F0D5CC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61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995E-27CA-485A-8E7E-63F95EC05A1B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10E-9A32-4155-BBBB-0C0F0D5CC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27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995E-27CA-485A-8E7E-63F95EC05A1B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10E-9A32-4155-BBBB-0C0F0D5CC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2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995E-27CA-485A-8E7E-63F95EC05A1B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10E-9A32-4155-BBBB-0C0F0D5CC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43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995E-27CA-485A-8E7E-63F95EC05A1B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10E-9A32-4155-BBBB-0C0F0D5CC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443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995E-27CA-485A-8E7E-63F95EC05A1B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10E-9A32-4155-BBBB-0C0F0D5CC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16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995E-27CA-485A-8E7E-63F95EC05A1B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10E-9A32-4155-BBBB-0C0F0D5CC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6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D995E-27CA-485A-8E7E-63F95EC05A1B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4B10E-9A32-4155-BBBB-0C0F0D5CC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4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txStyles>
    <p:titleStyle>
      <a:lvl1pPr algn="ctr" defTabSz="1221913" rtl="0" eaLnBrk="1" latinLnBrk="0" hangingPunct="1">
        <a:spcBef>
          <a:spcPct val="0"/>
        </a:spcBef>
        <a:buNone/>
        <a:defRPr kumimoji="1"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グループ化 78"/>
          <p:cNvGrpSpPr/>
          <p:nvPr/>
        </p:nvGrpSpPr>
        <p:grpSpPr>
          <a:xfrm>
            <a:off x="253512" y="685228"/>
            <a:ext cx="12315011" cy="8225683"/>
            <a:chOff x="253512" y="685228"/>
            <a:chExt cx="12315011" cy="8225683"/>
          </a:xfrm>
        </p:grpSpPr>
        <p:sp>
          <p:nvSpPr>
            <p:cNvPr id="42" name="Rectangle 5"/>
            <p:cNvSpPr>
              <a:spLocks noChangeArrowheads="1"/>
            </p:cNvSpPr>
            <p:nvPr/>
          </p:nvSpPr>
          <p:spPr bwMode="auto">
            <a:xfrm>
              <a:off x="253512" y="685228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2031513" y="685228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Rectangle 5"/>
            <p:cNvSpPr>
              <a:spLocks noChangeArrowheads="1"/>
            </p:cNvSpPr>
            <p:nvPr/>
          </p:nvSpPr>
          <p:spPr bwMode="auto">
            <a:xfrm>
              <a:off x="3809514" y="685228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5587515" y="685228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Rectangle 5"/>
            <p:cNvSpPr>
              <a:spLocks noChangeArrowheads="1"/>
            </p:cNvSpPr>
            <p:nvPr/>
          </p:nvSpPr>
          <p:spPr bwMode="auto">
            <a:xfrm>
              <a:off x="7365516" y="685228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5"/>
            <p:cNvSpPr>
              <a:spLocks noChangeArrowheads="1"/>
            </p:cNvSpPr>
            <p:nvPr/>
          </p:nvSpPr>
          <p:spPr bwMode="auto">
            <a:xfrm>
              <a:off x="9143517" y="685228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Rectangle 5"/>
            <p:cNvSpPr>
              <a:spLocks noChangeArrowheads="1"/>
            </p:cNvSpPr>
            <p:nvPr/>
          </p:nvSpPr>
          <p:spPr bwMode="auto">
            <a:xfrm>
              <a:off x="10921517" y="685228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253512" y="2375076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2031513" y="2375076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5"/>
            <p:cNvSpPr>
              <a:spLocks noChangeArrowheads="1"/>
            </p:cNvSpPr>
            <p:nvPr/>
          </p:nvSpPr>
          <p:spPr bwMode="auto">
            <a:xfrm>
              <a:off x="3809514" y="2375076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5587515" y="2375076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7365516" y="2375076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9143517" y="2375076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"/>
            <p:cNvSpPr>
              <a:spLocks noChangeArrowheads="1"/>
            </p:cNvSpPr>
            <p:nvPr/>
          </p:nvSpPr>
          <p:spPr bwMode="auto">
            <a:xfrm>
              <a:off x="10921517" y="2375076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Rectangle 5"/>
            <p:cNvSpPr>
              <a:spLocks noChangeArrowheads="1"/>
            </p:cNvSpPr>
            <p:nvPr/>
          </p:nvSpPr>
          <p:spPr bwMode="auto">
            <a:xfrm>
              <a:off x="253512" y="4064924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"/>
            <p:cNvSpPr>
              <a:spLocks noChangeArrowheads="1"/>
            </p:cNvSpPr>
            <p:nvPr/>
          </p:nvSpPr>
          <p:spPr bwMode="auto">
            <a:xfrm>
              <a:off x="2031513" y="4064924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Rectangle 5"/>
            <p:cNvSpPr>
              <a:spLocks noChangeArrowheads="1"/>
            </p:cNvSpPr>
            <p:nvPr/>
          </p:nvSpPr>
          <p:spPr bwMode="auto">
            <a:xfrm>
              <a:off x="3809514" y="4064924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"/>
            <p:cNvSpPr>
              <a:spLocks noChangeArrowheads="1"/>
            </p:cNvSpPr>
            <p:nvPr/>
          </p:nvSpPr>
          <p:spPr bwMode="auto">
            <a:xfrm>
              <a:off x="5587515" y="4064924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Rectangle 5"/>
            <p:cNvSpPr>
              <a:spLocks noChangeArrowheads="1"/>
            </p:cNvSpPr>
            <p:nvPr/>
          </p:nvSpPr>
          <p:spPr bwMode="auto">
            <a:xfrm>
              <a:off x="7365516" y="4064924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5"/>
            <p:cNvSpPr>
              <a:spLocks noChangeArrowheads="1"/>
            </p:cNvSpPr>
            <p:nvPr/>
          </p:nvSpPr>
          <p:spPr bwMode="auto">
            <a:xfrm>
              <a:off x="9143517" y="4064924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Rectangle 5"/>
            <p:cNvSpPr>
              <a:spLocks noChangeArrowheads="1"/>
            </p:cNvSpPr>
            <p:nvPr/>
          </p:nvSpPr>
          <p:spPr bwMode="auto">
            <a:xfrm>
              <a:off x="10921517" y="4064924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5"/>
            <p:cNvSpPr>
              <a:spLocks noChangeArrowheads="1"/>
            </p:cNvSpPr>
            <p:nvPr/>
          </p:nvSpPr>
          <p:spPr bwMode="auto">
            <a:xfrm>
              <a:off x="253512" y="5754772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Rectangle 5"/>
            <p:cNvSpPr>
              <a:spLocks noChangeArrowheads="1"/>
            </p:cNvSpPr>
            <p:nvPr/>
          </p:nvSpPr>
          <p:spPr bwMode="auto">
            <a:xfrm>
              <a:off x="2031513" y="5754772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3809514" y="5754772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Rectangle 5"/>
            <p:cNvSpPr>
              <a:spLocks noChangeArrowheads="1"/>
            </p:cNvSpPr>
            <p:nvPr/>
          </p:nvSpPr>
          <p:spPr bwMode="auto">
            <a:xfrm>
              <a:off x="5587515" y="5754772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5"/>
            <p:cNvSpPr>
              <a:spLocks noChangeArrowheads="1"/>
            </p:cNvSpPr>
            <p:nvPr/>
          </p:nvSpPr>
          <p:spPr bwMode="auto">
            <a:xfrm>
              <a:off x="7365516" y="5754772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Rectangle 5"/>
            <p:cNvSpPr>
              <a:spLocks noChangeArrowheads="1"/>
            </p:cNvSpPr>
            <p:nvPr/>
          </p:nvSpPr>
          <p:spPr bwMode="auto">
            <a:xfrm>
              <a:off x="9143517" y="5754772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5"/>
            <p:cNvSpPr>
              <a:spLocks noChangeArrowheads="1"/>
            </p:cNvSpPr>
            <p:nvPr/>
          </p:nvSpPr>
          <p:spPr bwMode="auto">
            <a:xfrm>
              <a:off x="10921517" y="5754772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Rectangle 5"/>
            <p:cNvSpPr>
              <a:spLocks noChangeArrowheads="1"/>
            </p:cNvSpPr>
            <p:nvPr/>
          </p:nvSpPr>
          <p:spPr bwMode="auto">
            <a:xfrm>
              <a:off x="253512" y="7444619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5"/>
            <p:cNvSpPr>
              <a:spLocks noChangeArrowheads="1"/>
            </p:cNvSpPr>
            <p:nvPr/>
          </p:nvSpPr>
          <p:spPr bwMode="auto">
            <a:xfrm>
              <a:off x="2031513" y="7444619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Rectangle 5"/>
            <p:cNvSpPr>
              <a:spLocks noChangeArrowheads="1"/>
            </p:cNvSpPr>
            <p:nvPr/>
          </p:nvSpPr>
          <p:spPr bwMode="auto">
            <a:xfrm>
              <a:off x="3809514" y="7444619"/>
              <a:ext cx="1647006" cy="1466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2191" tIns="61096" rIns="122191" bIns="6109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253512" y="1187541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2031513" y="1187541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3809514" y="1187541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5587515" y="1187541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7365516" y="1187541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9139349" y="1187541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10934100" y="1187541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253512" y="2877389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2031513" y="2877389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3809514" y="2877389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5587515" y="2877389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11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7365516" y="2877389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12</a:t>
              </a: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9139349" y="2877389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13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10934100" y="2877389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14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253512" y="4567237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2031513" y="4567237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16</a:t>
              </a: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3809514" y="4567237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17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5587515" y="4567237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18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7365516" y="4567237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19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9139349" y="4567237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10934100" y="4567237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21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253512" y="6257085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22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2031513" y="6257085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23</a:t>
              </a: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3809514" y="6257085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24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5587515" y="6257085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25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7365516" y="6257085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26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9139349" y="6257085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27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10934100" y="6257085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28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253512" y="7946933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29</a:t>
              </a:r>
              <a:endParaRPr kumimoji="1" lang="ja-JP" altLang="en-US" sz="24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2031513" y="7946932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3809514" y="7946932"/>
              <a:ext cx="6014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31</a:t>
              </a:r>
            </a:p>
          </p:txBody>
        </p:sp>
      </p:grpSp>
      <p:sp>
        <p:nvSpPr>
          <p:cNvPr id="116" name="角丸四角形 115"/>
          <p:cNvSpPr/>
          <p:nvPr/>
        </p:nvSpPr>
        <p:spPr>
          <a:xfrm>
            <a:off x="5980571" y="7444619"/>
            <a:ext cx="6587952" cy="1466292"/>
          </a:xfrm>
          <a:prstGeom prst="roundRect">
            <a:avLst/>
          </a:prstGeom>
          <a:solidFill>
            <a:srgbClr val="F76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7" name="グループ化 116"/>
          <p:cNvGrpSpPr/>
          <p:nvPr/>
        </p:nvGrpSpPr>
        <p:grpSpPr>
          <a:xfrm>
            <a:off x="6620124" y="7577601"/>
            <a:ext cx="5308846" cy="1202167"/>
            <a:chOff x="6620124" y="7577601"/>
            <a:chExt cx="5308846" cy="1202167"/>
          </a:xfrm>
        </p:grpSpPr>
        <p:sp>
          <p:nvSpPr>
            <p:cNvPr id="118" name="テキスト ボックス 117"/>
            <p:cNvSpPr txBox="1"/>
            <p:nvPr/>
          </p:nvSpPr>
          <p:spPr>
            <a:xfrm>
              <a:off x="6620124" y="7577601"/>
              <a:ext cx="5308846" cy="12003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3600" b="1" dirty="0">
                  <a:ln w="76200">
                    <a:solidFill>
                      <a:schemeClr val="bg1"/>
                    </a:solidFill>
                  </a:ln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そつ</a:t>
              </a:r>
              <a:r>
                <a:rPr lang="ja-JP" altLang="en-US" sz="3600" b="1" dirty="0" smtClean="0">
                  <a:ln w="76200">
                    <a:solidFill>
                      <a:schemeClr val="bg1"/>
                    </a:solidFill>
                  </a:ln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えんしきまで</a:t>
              </a:r>
              <a:endParaRPr lang="en-US" altLang="ja-JP" sz="3600" b="1" dirty="0">
                <a:ln w="76200">
                  <a:solidFill>
                    <a:schemeClr val="bg1"/>
                  </a:solidFill>
                </a:ln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3600" b="1" dirty="0" smtClean="0">
                  <a:ln w="76200">
                    <a:solidFill>
                      <a:schemeClr val="bg1"/>
                    </a:solidFill>
                  </a:ln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あとなんに</a:t>
              </a:r>
              <a:r>
                <a:rPr lang="ja-JP" altLang="en-US" sz="3600" b="1" dirty="0" err="1" smtClean="0">
                  <a:ln w="76200">
                    <a:solidFill>
                      <a:schemeClr val="bg1"/>
                    </a:solidFill>
                  </a:ln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ちかな</a:t>
              </a:r>
              <a:r>
                <a:rPr lang="ja-JP" altLang="en-US" sz="3600" b="1" dirty="0" smtClean="0">
                  <a:ln w="76200">
                    <a:solidFill>
                      <a:schemeClr val="bg1"/>
                    </a:solidFill>
                  </a:ln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？</a:t>
              </a:r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6620124" y="7579439"/>
              <a:ext cx="5308846" cy="12003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3600" b="1" dirty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そつ</a:t>
              </a:r>
              <a:r>
                <a:rPr lang="ja-JP" altLang="en-US" sz="36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えんしきまで</a:t>
              </a:r>
              <a:endParaRPr lang="en-US" altLang="ja-JP" sz="3600" b="1" dirty="0">
                <a:solidFill>
                  <a:srgbClr val="542804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36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あとなんに</a:t>
              </a:r>
              <a:r>
                <a:rPr lang="ja-JP" altLang="en-US" sz="3600" b="1" dirty="0" err="1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ちかな</a:t>
              </a:r>
              <a:r>
                <a:rPr lang="ja-JP" altLang="en-US" sz="3600" b="1" dirty="0" smtClean="0">
                  <a:solidFill>
                    <a:srgbClr val="5428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92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テキスト プレースホルダー 179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81" name="テキスト プレースホルダー 180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82" name="テキスト プレースホルダー 181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83" name="テキスト プレースホルダー 182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84" name="テキスト プレースホルダー 183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 altLang="ja-JP" dirty="0" smtClean="0"/>
          </a:p>
        </p:txBody>
      </p:sp>
      <p:sp>
        <p:nvSpPr>
          <p:cNvPr id="185" name="テキスト プレースホルダー 184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186" name="テキスト プレースホルダー 185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87" name="テキスト プレースホルダー 186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138" name="図プレースホルダー 98"/>
          <p:cNvSpPr txBox="1">
            <a:spLocks/>
          </p:cNvSpPr>
          <p:nvPr/>
        </p:nvSpPr>
        <p:spPr>
          <a:xfrm>
            <a:off x="2028209" y="685800"/>
            <a:ext cx="1646238" cy="1465263"/>
          </a:xfrm>
          <a:prstGeom prst="rect">
            <a:avLst/>
          </a:prstGeom>
        </p:spPr>
      </p:sp>
      <p:sp>
        <p:nvSpPr>
          <p:cNvPr id="2" name="図プレースホルダー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図プレースホルダー 8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1" name="図プレースホルダー 10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2" name="図プレースホルダー 11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20" name="図プレースホルダー 19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24" name="図プレースホルダー 23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29" name="図プレースホルダー 28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30" name="図プレースホルダー 29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30" name="図プレースホルダー 129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31" name="図プレースホルダー 130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32" name="図プレースホルダー 13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3" name="図プレースホルダー 132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134" name="図プレースホルダー 133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135" name="図プレースホルダー 134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136" name="図プレースホルダー 135"/>
          <p:cNvSpPr>
            <a:spLocks noGrp="1"/>
          </p:cNvSpPr>
          <p:nvPr>
            <p:ph type="pic" sz="quarter" idx="37"/>
          </p:nvPr>
        </p:nvSpPr>
        <p:spPr/>
      </p:sp>
      <p:sp>
        <p:nvSpPr>
          <p:cNvPr id="137" name="図プレースホルダー 136"/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139" name="図プレースホルダー 138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140" name="図プレースホルダー 139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141" name="図プレースホルダー 140"/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142" name="図プレースホルダー 141"/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143" name="図プレースホルダー 142"/>
          <p:cNvSpPr>
            <a:spLocks noGrp="1"/>
          </p:cNvSpPr>
          <p:nvPr>
            <p:ph type="pic" sz="quarter" idx="39"/>
          </p:nvPr>
        </p:nvSpPr>
        <p:spPr/>
      </p:sp>
      <p:sp>
        <p:nvSpPr>
          <p:cNvPr id="144" name="図プレースホルダー 14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9697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49</Words>
  <Application>Microsoft Office PowerPoint</Application>
  <PresentationFormat>A3 297x420 mm</PresentationFormat>
  <Paragraphs>35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豊島 直子</dc:creator>
  <cp:lastModifiedBy>豊島 直子</cp:lastModifiedBy>
  <cp:revision>24</cp:revision>
  <dcterms:created xsi:type="dcterms:W3CDTF">2015-12-09T09:01:19Z</dcterms:created>
  <dcterms:modified xsi:type="dcterms:W3CDTF">2016-01-18T12:57:40Z</dcterms:modified>
</cp:coreProperties>
</file>