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1263"/>
  <p:notesSz cx="6797675" cy="9926638"/>
  <p:embeddedFontLst>
    <p:embeddedFont>
      <p:font typeface="メイリオ" panose="020B0604030504040204" pitchFamily="50" charset="-128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al Black" panose="020B0A04020102020204" pitchFamily="34" charset="0"/>
      <p:bold r:id="rId13"/>
    </p:embeddedFont>
    <p:embeddedFont>
      <p:font typeface="HGP創英角ｺﾞｼｯｸUB" panose="020B0900000000000000" pitchFamily="50" charset="-128"/>
      <p:regular r:id="rId14"/>
    </p:embeddedFont>
  </p:embeddedFontLst>
  <p:defaultTextStyle>
    <a:defPPr>
      <a:defRPr lang="ja-JP"/>
    </a:defPPr>
    <a:lvl1pPr marL="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7D6"/>
    <a:srgbClr val="843C0C"/>
    <a:srgbClr val="F7E680"/>
    <a:srgbClr val="EC7FB0"/>
    <a:srgbClr val="FCEAF2"/>
    <a:srgbClr val="FEF0CE"/>
    <a:srgbClr val="DFC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96" autoAdjust="0"/>
    <p:restoredTop sz="97537" autoAdjust="0"/>
  </p:normalViewPr>
  <p:slideViewPr>
    <p:cSldViewPr showGuides="1">
      <p:cViewPr>
        <p:scale>
          <a:sx n="84" d="100"/>
          <a:sy n="84" d="100"/>
        </p:scale>
        <p:origin x="-192" y="-426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8" cy="496332"/>
          </a:xfrm>
          <a:prstGeom prst="rect">
            <a:avLst/>
          </a:prstGeom>
        </p:spPr>
        <p:txBody>
          <a:bodyPr vert="horz" lIns="95545" tIns="47774" rIns="95545" bIns="4777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8" cy="496332"/>
          </a:xfrm>
          <a:prstGeom prst="rect">
            <a:avLst/>
          </a:prstGeom>
        </p:spPr>
        <p:txBody>
          <a:bodyPr vert="horz" lIns="95545" tIns="47774" rIns="95545" bIns="47774" rtlCol="0"/>
          <a:lstStyle>
            <a:lvl1pPr algn="r">
              <a:defRPr sz="1100"/>
            </a:lvl1pPr>
          </a:lstStyle>
          <a:p>
            <a:fld id="{917A0108-8B53-4AAA-9A1C-52B2D7F3D3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4" rIns="95545" bIns="477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545" tIns="47774" rIns="95545" bIns="4777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8" cy="496332"/>
          </a:xfrm>
          <a:prstGeom prst="rect">
            <a:avLst/>
          </a:prstGeom>
        </p:spPr>
        <p:txBody>
          <a:bodyPr vert="horz" lIns="95545" tIns="47774" rIns="95545" bIns="4777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8" cy="496332"/>
          </a:xfrm>
          <a:prstGeom prst="rect">
            <a:avLst/>
          </a:prstGeom>
        </p:spPr>
        <p:txBody>
          <a:bodyPr vert="horz" lIns="95545" tIns="47774" rIns="95545" bIns="47774" rtlCol="0" anchor="b"/>
          <a:lstStyle>
            <a:lvl1pPr algn="r">
              <a:defRPr sz="1100"/>
            </a:lvl1pPr>
          </a:lstStyle>
          <a:p>
            <a:fld id="{4F7345B1-EC03-478B-95D6-25C989E93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31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345B1-EC03-478B-95D6-25C989E93D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7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345B1-EC03-478B-95D6-25C989E93D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8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6" y="2348893"/>
            <a:ext cx="9089389" cy="162077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1" y="4284715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2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89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822798" y="472579"/>
            <a:ext cx="3978464" cy="1005893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83692" y="472579"/>
            <a:ext cx="11760884" cy="1005893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41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67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6" y="4858812"/>
            <a:ext cx="9089389" cy="150175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6" y="3204787"/>
            <a:ext cx="9089389" cy="165402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24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83692" y="2751460"/>
            <a:ext cx="7869674" cy="77800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31589" y="2751460"/>
            <a:ext cx="7869673" cy="77800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29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1" y="1692534"/>
            <a:ext cx="4724775" cy="70536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100" y="1692534"/>
            <a:ext cx="4726631" cy="70536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1" cy="4356478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1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86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8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1"/>
            <a:ext cx="3518056" cy="128121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6"/>
            <a:ext cx="3518056" cy="5172114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85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2" y="5292885"/>
            <a:ext cx="6416040" cy="624855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2" y="5917740"/>
            <a:ext cx="6416040" cy="887398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9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0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8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F686-AB8D-4534-B817-BC0D350430DC}" type="datetimeFigureOut">
              <a:rPr kumimoji="1" lang="ja-JP" altLang="en-US" smtClean="0"/>
              <a:t>2015/8/20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8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4" y="7008172"/>
            <a:ext cx="2495127" cy="402568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62DE-B398-45EB-A960-01EDAF2F7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2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kumimoji="1"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945404" y="6326461"/>
            <a:ext cx="4226203" cy="814665"/>
          </a:xfrm>
          <a:prstGeom prst="roundRect">
            <a:avLst/>
          </a:prstGeom>
          <a:solidFill>
            <a:srgbClr val="F7E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11760" y="0"/>
            <a:ext cx="5333867" cy="7427048"/>
          </a:xfrm>
          <a:prstGeom prst="rect">
            <a:avLst/>
          </a:prstGeom>
          <a:solidFill>
            <a:srgbClr val="FCEA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正方形/長方形 528"/>
          <p:cNvSpPr/>
          <p:nvPr/>
        </p:nvSpPr>
        <p:spPr>
          <a:xfrm>
            <a:off x="6498828" y="522770"/>
            <a:ext cx="3106304" cy="377541"/>
          </a:xfrm>
          <a:prstGeom prst="rect">
            <a:avLst/>
          </a:prstGeom>
        </p:spPr>
        <p:txBody>
          <a:bodyPr wrap="square" lIns="99569" tIns="49785" rIns="99569" bIns="49785" anchor="ctr">
            <a:spAutoFit/>
          </a:bodyPr>
          <a:lstStyle/>
          <a:p>
            <a:pPr algn="ctr"/>
            <a:r>
              <a:rPr lang="ja-JP" altLang="en-US" sz="1800" b="1" spc="300" dirty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第●●回</a:t>
            </a:r>
            <a:r>
              <a:rPr lang="ja-JP" altLang="en-US" sz="1800" b="1" spc="300" dirty="0" smtClean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800" b="1" spc="300" dirty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●●園</a:t>
            </a:r>
            <a:endParaRPr lang="en-US" altLang="ja-JP" sz="1800" b="1" spc="300" dirty="0">
              <a:ln w="12700">
                <a:solidFill>
                  <a:srgbClr val="EC7FB0"/>
                </a:solidFill>
              </a:ln>
              <a:solidFill>
                <a:srgbClr val="EC7FB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7" name="正方形/長方形 676"/>
          <p:cNvSpPr/>
          <p:nvPr/>
        </p:nvSpPr>
        <p:spPr>
          <a:xfrm>
            <a:off x="153053" y="231048"/>
            <a:ext cx="5054364" cy="341839"/>
          </a:xfrm>
          <a:prstGeom prst="rect">
            <a:avLst/>
          </a:prstGeom>
          <a:solidFill>
            <a:srgbClr val="55B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8" name="テキスト ボックス 677"/>
          <p:cNvSpPr txBox="1"/>
          <p:nvPr/>
        </p:nvSpPr>
        <p:spPr>
          <a:xfrm>
            <a:off x="1952988" y="216470"/>
            <a:ext cx="1509103" cy="362136"/>
          </a:xfrm>
          <a:prstGeom prst="rect">
            <a:avLst/>
          </a:prstGeom>
          <a:noFill/>
        </p:spPr>
        <p:txBody>
          <a:bodyPr wrap="none" lIns="99554" tIns="49777" rIns="99554" bIns="49777" rtlCol="0">
            <a:spAutoFit/>
          </a:bodyPr>
          <a:lstStyle/>
          <a:p>
            <a:pPr algn="ctr"/>
            <a:r>
              <a:rPr lang="ja-JP" altLang="en-US" sz="1700" dirty="0">
                <a:solidFill>
                  <a:schemeClr val="bg1"/>
                </a:solidFill>
                <a:latin typeface="A-OTF じゅん Pro 501" pitchFamily="34" charset="-128"/>
                <a:ea typeface="A-OTF じゅん Pro 501" pitchFamily="34" charset="-128"/>
              </a:rPr>
              <a:t>バスの座席表</a:t>
            </a:r>
          </a:p>
        </p:txBody>
      </p:sp>
      <p:sp>
        <p:nvSpPr>
          <p:cNvPr id="720" name="テキスト ボックス 719"/>
          <p:cNvSpPr txBox="1"/>
          <p:nvPr/>
        </p:nvSpPr>
        <p:spPr>
          <a:xfrm>
            <a:off x="6854225" y="1770504"/>
            <a:ext cx="2622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-OTF 新ゴ Pro U" pitchFamily="34" charset="-128"/>
                <a:ea typeface="A-OTF 新ゴ Pro U" pitchFamily="34" charset="-128"/>
              </a:rPr>
              <a:t>2015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A-OTF 新ゴ Pro U" pitchFamily="34" charset="-128"/>
                <a:ea typeface="A-OTF 新ゴ Pro U" pitchFamily="34" charset="-128"/>
              </a:rPr>
              <a:t>年●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A-OTF 新ゴ Pro U" pitchFamily="34" charset="-128"/>
                <a:ea typeface="A-OTF 新ゴ Pro U" pitchFamily="34" charset="-128"/>
              </a:rPr>
              <a:t>●月●●日（ 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A-OTF 新ゴ Pro U" pitchFamily="34" charset="-128"/>
                <a:ea typeface="A-OTF 新ゴ Pro U" pitchFamily="34" charset="-128"/>
              </a:rPr>
              <a:t>●）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-OTF 新ゴ Pro U" pitchFamily="34" charset="-128"/>
              <a:ea typeface="A-OTF 新ゴ Pro U" pitchFamily="34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11316" y="1044327"/>
            <a:ext cx="4180486" cy="6074558"/>
          </a:xfrm>
          <a:prstGeom prst="roundRect">
            <a:avLst>
              <a:gd name="adj" fmla="val 9261"/>
            </a:avLst>
          </a:prstGeom>
          <a:solidFill>
            <a:schemeClr val="bg1"/>
          </a:solidFill>
          <a:ln>
            <a:solidFill>
              <a:srgbClr val="55B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44684"/>
              </p:ext>
            </p:extLst>
          </p:nvPr>
        </p:nvGraphicFramePr>
        <p:xfrm>
          <a:off x="868870" y="1976309"/>
          <a:ext cx="1626416" cy="493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208"/>
                <a:gridCol w="813208"/>
              </a:tblGrid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</a:tbl>
          </a:graphicData>
        </a:graphic>
      </p:graphicFrame>
      <p:graphicFrame>
        <p:nvGraphicFramePr>
          <p:cNvPr id="201" name="表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94037"/>
              </p:ext>
            </p:extLst>
          </p:nvPr>
        </p:nvGraphicFramePr>
        <p:xfrm>
          <a:off x="2953548" y="1976309"/>
          <a:ext cx="1626416" cy="493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208"/>
                <a:gridCol w="813208"/>
              </a:tblGrid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  <a:tr h="4938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園児名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保護者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/>
                </a:tc>
              </a:tr>
            </a:tbl>
          </a:graphicData>
        </a:graphic>
      </p:graphicFrame>
      <p:sp>
        <p:nvSpPr>
          <p:cNvPr id="202" name="正方形/長方形 201"/>
          <p:cNvSpPr/>
          <p:nvPr/>
        </p:nvSpPr>
        <p:spPr>
          <a:xfrm>
            <a:off x="-1555" y="7344793"/>
            <a:ext cx="10694956" cy="216470"/>
          </a:xfrm>
          <a:prstGeom prst="rect">
            <a:avLst/>
          </a:prstGeom>
          <a:solidFill>
            <a:srgbClr val="EC7FB0"/>
          </a:solidFill>
          <a:ln w="3175"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1300" dirty="0">
              <a:latin typeface="Arial Black" pitchFamily="34" charset="0"/>
              <a:ea typeface="HGP創英角ｺﾞｼｯｸUB" pitchFamily="50" charset="-128"/>
            </a:endParaRPr>
          </a:p>
        </p:txBody>
      </p:sp>
      <p:cxnSp>
        <p:nvCxnSpPr>
          <p:cNvPr id="203" name="直線コネクタ 202"/>
          <p:cNvCxnSpPr/>
          <p:nvPr/>
        </p:nvCxnSpPr>
        <p:spPr>
          <a:xfrm flipH="1">
            <a:off x="1" y="103788"/>
            <a:ext cx="10691250" cy="0"/>
          </a:xfrm>
          <a:prstGeom prst="line">
            <a:avLst/>
          </a:prstGeom>
          <a:ln w="19050">
            <a:solidFill>
              <a:srgbClr val="EC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 flipH="1">
            <a:off x="1" y="62736"/>
            <a:ext cx="10691250" cy="0"/>
          </a:xfrm>
          <a:prstGeom prst="line">
            <a:avLst/>
          </a:prstGeom>
          <a:ln w="19050">
            <a:solidFill>
              <a:srgbClr val="EC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851589" y="1625536"/>
            <a:ext cx="1629477" cy="2592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3758157" y="1127164"/>
            <a:ext cx="814690" cy="67219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運転席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63170" y="588727"/>
            <a:ext cx="2902332" cy="2698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各自、席を確認しておいてください。</a:t>
            </a:r>
            <a:endParaRPr lang="en-US" altLang="ja-JP" sz="1100" b="1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66780" y="1416561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C7FB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-OTF 新ゴ Pro U" pitchFamily="34" charset="-128"/>
                <a:ea typeface="A-OTF 新ゴ Pro U" pitchFamily="34" charset="-128"/>
              </a:rPr>
              <a:t>えん</a:t>
            </a:r>
            <a:r>
              <a:rPr lang="ja-JP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C7FB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-OTF 新ゴ Pro U" pitchFamily="34" charset="-128"/>
                <a:ea typeface="A-OTF 新ゴ Pro U" pitchFamily="34" charset="-128"/>
              </a:rPr>
              <a:t>そくのしおり</a:t>
            </a:r>
            <a:endParaRPr lang="ja-JP" alt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C7FB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-OTF 新ゴ Pro U" pitchFamily="34" charset="-128"/>
              <a:ea typeface="A-OTF 新ゴ Pro U" pitchFamily="34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6714852" y="6636189"/>
            <a:ext cx="501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くみ</a:t>
            </a:r>
            <a:endParaRPr kumimoji="1" lang="ja-JP" altLang="en-US" sz="1100" b="1" dirty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367275" y="6636190"/>
            <a:ext cx="74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なまえ</a:t>
            </a:r>
            <a:endParaRPr kumimoji="1" lang="ja-JP" altLang="en-US" sz="1100" b="1" dirty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7279469" y="6477618"/>
            <a:ext cx="0" cy="521530"/>
          </a:xfrm>
          <a:prstGeom prst="line">
            <a:avLst/>
          </a:prstGeom>
          <a:ln w="28575">
            <a:solidFill>
              <a:srgbClr val="843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6109445" y="2628503"/>
            <a:ext cx="4062161" cy="3204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写真・イラスト</a:t>
            </a:r>
            <a:r>
              <a:rPr kumimoji="1" lang="ja-JP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など</a:t>
            </a:r>
            <a:endParaRPr kumimoji="1" lang="ja-JP" alt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正方形/長方形 233"/>
          <p:cNvSpPr/>
          <p:nvPr/>
        </p:nvSpPr>
        <p:spPr>
          <a:xfrm>
            <a:off x="11759" y="0"/>
            <a:ext cx="10681641" cy="7427048"/>
          </a:xfrm>
          <a:prstGeom prst="rect">
            <a:avLst/>
          </a:prstGeom>
          <a:solidFill>
            <a:srgbClr val="FCEA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286216" y="283453"/>
            <a:ext cx="4869667" cy="6959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正方形/長方形 425"/>
          <p:cNvSpPr/>
          <p:nvPr/>
        </p:nvSpPr>
        <p:spPr>
          <a:xfrm>
            <a:off x="5505754" y="283453"/>
            <a:ext cx="4869667" cy="6959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1" name="直線コネクタ 390"/>
          <p:cNvCxnSpPr/>
          <p:nvPr/>
        </p:nvCxnSpPr>
        <p:spPr>
          <a:xfrm flipH="1">
            <a:off x="1" y="103788"/>
            <a:ext cx="10691250" cy="0"/>
          </a:xfrm>
          <a:prstGeom prst="line">
            <a:avLst/>
          </a:prstGeom>
          <a:ln w="19050">
            <a:solidFill>
              <a:srgbClr val="EC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線コネクタ 394"/>
          <p:cNvCxnSpPr/>
          <p:nvPr/>
        </p:nvCxnSpPr>
        <p:spPr>
          <a:xfrm flipH="1">
            <a:off x="1" y="62736"/>
            <a:ext cx="10691250" cy="0"/>
          </a:xfrm>
          <a:prstGeom prst="line">
            <a:avLst/>
          </a:prstGeom>
          <a:ln w="19050">
            <a:solidFill>
              <a:srgbClr val="EC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/>
          <p:cNvGrpSpPr/>
          <p:nvPr/>
        </p:nvGrpSpPr>
        <p:grpSpPr>
          <a:xfrm>
            <a:off x="390505" y="396255"/>
            <a:ext cx="1833052" cy="369958"/>
            <a:chOff x="360462" y="440096"/>
            <a:chExt cx="2592288" cy="523208"/>
          </a:xfrm>
        </p:grpSpPr>
        <p:sp>
          <p:nvSpPr>
            <p:cNvPr id="2" name="角丸四角形 1"/>
            <p:cNvSpPr/>
            <p:nvPr/>
          </p:nvSpPr>
          <p:spPr>
            <a:xfrm>
              <a:off x="360462" y="440096"/>
              <a:ext cx="2592288" cy="505099"/>
            </a:xfrm>
            <a:prstGeom prst="roundRect">
              <a:avLst/>
            </a:prstGeom>
            <a:solidFill>
              <a:srgbClr val="EC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0"/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>
              <a:off x="552586" y="462744"/>
              <a:ext cx="2256149" cy="50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700" dirty="0" smtClean="0">
                  <a:solidFill>
                    <a:schemeClr val="bg1"/>
                  </a:solidFill>
                  <a:latin typeface="A-OTF じゅん Pro 501" pitchFamily="34" charset="-128"/>
                  <a:ea typeface="A-OTF じゅん Pro 501" pitchFamily="34" charset="-128"/>
                </a:rPr>
                <a:t>持ち</a:t>
              </a:r>
              <a:r>
                <a:rPr lang="ja-JP" altLang="en-US" sz="1700" dirty="0">
                  <a:solidFill>
                    <a:schemeClr val="bg1"/>
                  </a:solidFill>
                  <a:latin typeface="A-OTF じゅん Pro 501" pitchFamily="34" charset="-128"/>
                  <a:ea typeface="A-OTF じゅん Pro 501" pitchFamily="34" charset="-128"/>
                </a:rPr>
                <a:t>もの</a:t>
              </a:r>
              <a:endParaRPr lang="en-US" altLang="ja-JP" sz="1700" dirty="0" smtClean="0">
                <a:solidFill>
                  <a:schemeClr val="bg1"/>
                </a:solidFill>
                <a:latin typeface="A-OTF じゅん Pro 501" pitchFamily="34" charset="-128"/>
                <a:ea typeface="A-OTF じゅん Pro 501" pitchFamily="34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396580" y="3971346"/>
            <a:ext cx="1781405" cy="369958"/>
            <a:chOff x="8066097" y="5492999"/>
            <a:chExt cx="2519249" cy="523208"/>
          </a:xfrm>
        </p:grpSpPr>
        <p:sp>
          <p:nvSpPr>
            <p:cNvPr id="380" name="角丸四角形 379"/>
            <p:cNvSpPr/>
            <p:nvPr/>
          </p:nvSpPr>
          <p:spPr>
            <a:xfrm>
              <a:off x="8066097" y="5492999"/>
              <a:ext cx="2519249" cy="505099"/>
            </a:xfrm>
            <a:prstGeom prst="roundRect">
              <a:avLst/>
            </a:prstGeom>
            <a:solidFill>
              <a:srgbClr val="EC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0"/>
            </a:p>
          </p:txBody>
        </p:sp>
        <p:sp>
          <p:nvSpPr>
            <p:cNvPr id="381" name="テキスト ボックス 380"/>
            <p:cNvSpPr txBox="1"/>
            <p:nvPr/>
          </p:nvSpPr>
          <p:spPr>
            <a:xfrm>
              <a:off x="8308019" y="5515647"/>
              <a:ext cx="2115566" cy="50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700" dirty="0">
                  <a:solidFill>
                    <a:schemeClr val="bg1"/>
                  </a:solidFill>
                  <a:latin typeface="A-OTF じゅん Pro 501" pitchFamily="34" charset="-128"/>
                  <a:ea typeface="A-OTF じゅん Pro 501" pitchFamily="34" charset="-128"/>
                </a:rPr>
                <a:t>場所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5622375" y="396255"/>
            <a:ext cx="1833052" cy="369957"/>
            <a:chOff x="7889739" y="539303"/>
            <a:chExt cx="2592288" cy="523207"/>
          </a:xfrm>
        </p:grpSpPr>
        <p:sp>
          <p:nvSpPr>
            <p:cNvPr id="385" name="角丸四角形 384"/>
            <p:cNvSpPr/>
            <p:nvPr/>
          </p:nvSpPr>
          <p:spPr>
            <a:xfrm>
              <a:off x="7889739" y="539303"/>
              <a:ext cx="2592288" cy="505099"/>
            </a:xfrm>
            <a:prstGeom prst="roundRect">
              <a:avLst/>
            </a:prstGeom>
            <a:solidFill>
              <a:srgbClr val="EC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0"/>
            </a:p>
          </p:txBody>
        </p:sp>
        <p:sp>
          <p:nvSpPr>
            <p:cNvPr id="419" name="テキスト ボックス 418"/>
            <p:cNvSpPr txBox="1"/>
            <p:nvPr/>
          </p:nvSpPr>
          <p:spPr>
            <a:xfrm>
              <a:off x="8081863" y="561951"/>
              <a:ext cx="2256149" cy="5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700" dirty="0">
                  <a:solidFill>
                    <a:schemeClr val="bg1"/>
                  </a:solidFill>
                  <a:latin typeface="A-OTF じゅん Pro 501" pitchFamily="34" charset="-128"/>
                  <a:ea typeface="A-OTF じゅん Pro 501" pitchFamily="34" charset="-128"/>
                </a:rPr>
                <a:t>午前の予定</a:t>
              </a:r>
            </a:p>
          </p:txBody>
        </p:sp>
      </p:grpSp>
      <p:graphicFrame>
        <p:nvGraphicFramePr>
          <p:cNvPr id="421" name="表 4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44774"/>
              </p:ext>
            </p:extLst>
          </p:nvPr>
        </p:nvGraphicFramePr>
        <p:xfrm>
          <a:off x="496013" y="1080331"/>
          <a:ext cx="4077774" cy="1854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1472129"/>
                <a:gridCol w="720000"/>
                <a:gridCol w="1165645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lang="en-US" altLang="ja-JP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lang="en-US" altLang="ja-JP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lang="en-US" altLang="ja-JP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kumimoji="1" lang="ja-JP" alt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lang="en-US" altLang="ja-JP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kumimoji="1" lang="ja-JP" alt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lang="en-US" altLang="ja-JP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kumimoji="1" lang="ja-JP" alt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lang="en-US" altLang="ja-JP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en-US" altLang="ja-JP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</a:t>
                      </a:r>
                      <a:endParaRPr kumimoji="1" lang="ja-JP" alt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2" name="テキスト ボックス 421"/>
          <p:cNvSpPr txBox="1"/>
          <p:nvPr/>
        </p:nvSpPr>
        <p:spPr>
          <a:xfrm>
            <a:off x="2256622" y="468263"/>
            <a:ext cx="2902332" cy="26212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忘れ物がないようにチェックをしてください。</a:t>
            </a:r>
            <a:endParaRPr lang="en-US" altLang="ja-JP" sz="1050" b="1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2" name="テキスト ボックス 381"/>
          <p:cNvSpPr txBox="1"/>
          <p:nvPr/>
        </p:nvSpPr>
        <p:spPr>
          <a:xfrm>
            <a:off x="3530327" y="5105057"/>
            <a:ext cx="1528341" cy="4390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＜住所＞</a:t>
            </a:r>
            <a:endParaRPr lang="en-US" altLang="zh-TW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・・・・・・・・</a:t>
            </a:r>
            <a:endParaRPr lang="en-US" altLang="ja-JP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9" name="テキスト ボックス 238"/>
          <p:cNvSpPr txBox="1"/>
          <p:nvPr/>
        </p:nvSpPr>
        <p:spPr>
          <a:xfrm>
            <a:off x="557145" y="3168563"/>
            <a:ext cx="4500796" cy="26981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US" altLang="ja-JP" sz="1100" b="1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100" b="1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当日は動きやすい服装で参加してください。</a:t>
            </a:r>
            <a:endParaRPr lang="en-US" altLang="ja-JP" sz="1100" b="1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1" name="正方形/長方形 280"/>
          <p:cNvSpPr/>
          <p:nvPr/>
        </p:nvSpPr>
        <p:spPr>
          <a:xfrm>
            <a:off x="-1555" y="7344793"/>
            <a:ext cx="10694956" cy="216470"/>
          </a:xfrm>
          <a:prstGeom prst="rect">
            <a:avLst/>
          </a:prstGeom>
          <a:solidFill>
            <a:srgbClr val="EC7FB0"/>
          </a:solidFill>
          <a:ln w="3175"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1300" dirty="0">
              <a:latin typeface="Arial Black" pitchFamily="34" charset="0"/>
              <a:ea typeface="HGP創英角ｺﾞｼｯｸUB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441963" y="3996655"/>
            <a:ext cx="2138561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遠足場所を記入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032061" y="6624947"/>
            <a:ext cx="3450543" cy="514264"/>
            <a:chOff x="455997" y="6660951"/>
            <a:chExt cx="3450543" cy="514264"/>
          </a:xfrm>
        </p:grpSpPr>
        <p:sp>
          <p:nvSpPr>
            <p:cNvPr id="423" name="テキスト ボックス 422"/>
            <p:cNvSpPr txBox="1"/>
            <p:nvPr/>
          </p:nvSpPr>
          <p:spPr>
            <a:xfrm>
              <a:off x="594172" y="6698861"/>
              <a:ext cx="3204356" cy="469874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r>
                <a:rPr lang="ja-JP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＜ 当日の連絡先 ＞</a:t>
              </a:r>
              <a:endParaRPr lang="en-US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080 - 1234 – 5678</a:t>
              </a:r>
              <a:r>
                <a:rPr lang="ja-JP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r>
                <a:rPr lang="ja-JP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●●（</a:t>
              </a:r>
              <a:r>
                <a:rPr lang="ja-JP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園長）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3" name="Freeform 148"/>
            <p:cNvSpPr>
              <a:spLocks/>
            </p:cNvSpPr>
            <p:nvPr/>
          </p:nvSpPr>
          <p:spPr bwMode="auto">
            <a:xfrm>
              <a:off x="455997" y="6660951"/>
              <a:ext cx="3450543" cy="514264"/>
            </a:xfrm>
            <a:custGeom>
              <a:avLst/>
              <a:gdLst>
                <a:gd name="T0" fmla="*/ 2922 w 2922"/>
                <a:gd name="T1" fmla="*/ 1388 h 1456"/>
                <a:gd name="T2" fmla="*/ 2922 w 2922"/>
                <a:gd name="T3" fmla="*/ 1388 h 1456"/>
                <a:gd name="T4" fmla="*/ 2920 w 2922"/>
                <a:gd name="T5" fmla="*/ 1402 h 1456"/>
                <a:gd name="T6" fmla="*/ 2916 w 2922"/>
                <a:gd name="T7" fmla="*/ 1414 h 1456"/>
                <a:gd name="T8" fmla="*/ 2910 w 2922"/>
                <a:gd name="T9" fmla="*/ 1426 h 1456"/>
                <a:gd name="T10" fmla="*/ 2902 w 2922"/>
                <a:gd name="T11" fmla="*/ 1436 h 1456"/>
                <a:gd name="T12" fmla="*/ 2892 w 2922"/>
                <a:gd name="T13" fmla="*/ 1444 h 1456"/>
                <a:gd name="T14" fmla="*/ 2880 w 2922"/>
                <a:gd name="T15" fmla="*/ 1450 h 1456"/>
                <a:gd name="T16" fmla="*/ 2868 w 2922"/>
                <a:gd name="T17" fmla="*/ 1454 h 1456"/>
                <a:gd name="T18" fmla="*/ 2854 w 2922"/>
                <a:gd name="T19" fmla="*/ 1456 h 1456"/>
                <a:gd name="T20" fmla="*/ 68 w 2922"/>
                <a:gd name="T21" fmla="*/ 1456 h 1456"/>
                <a:gd name="T22" fmla="*/ 68 w 2922"/>
                <a:gd name="T23" fmla="*/ 1456 h 1456"/>
                <a:gd name="T24" fmla="*/ 54 w 2922"/>
                <a:gd name="T25" fmla="*/ 1454 h 1456"/>
                <a:gd name="T26" fmla="*/ 42 w 2922"/>
                <a:gd name="T27" fmla="*/ 1450 h 1456"/>
                <a:gd name="T28" fmla="*/ 30 w 2922"/>
                <a:gd name="T29" fmla="*/ 1444 h 1456"/>
                <a:gd name="T30" fmla="*/ 20 w 2922"/>
                <a:gd name="T31" fmla="*/ 1436 h 1456"/>
                <a:gd name="T32" fmla="*/ 12 w 2922"/>
                <a:gd name="T33" fmla="*/ 1426 h 1456"/>
                <a:gd name="T34" fmla="*/ 6 w 2922"/>
                <a:gd name="T35" fmla="*/ 1414 h 1456"/>
                <a:gd name="T36" fmla="*/ 2 w 2922"/>
                <a:gd name="T37" fmla="*/ 1402 h 1456"/>
                <a:gd name="T38" fmla="*/ 0 w 2922"/>
                <a:gd name="T39" fmla="*/ 1388 h 1456"/>
                <a:gd name="T40" fmla="*/ 0 w 2922"/>
                <a:gd name="T41" fmla="*/ 68 h 1456"/>
                <a:gd name="T42" fmla="*/ 0 w 2922"/>
                <a:gd name="T43" fmla="*/ 68 h 1456"/>
                <a:gd name="T44" fmla="*/ 2 w 2922"/>
                <a:gd name="T45" fmla="*/ 54 h 1456"/>
                <a:gd name="T46" fmla="*/ 6 w 2922"/>
                <a:gd name="T47" fmla="*/ 42 h 1456"/>
                <a:gd name="T48" fmla="*/ 12 w 2922"/>
                <a:gd name="T49" fmla="*/ 30 h 1456"/>
                <a:gd name="T50" fmla="*/ 20 w 2922"/>
                <a:gd name="T51" fmla="*/ 20 h 1456"/>
                <a:gd name="T52" fmla="*/ 30 w 2922"/>
                <a:gd name="T53" fmla="*/ 12 h 1456"/>
                <a:gd name="T54" fmla="*/ 42 w 2922"/>
                <a:gd name="T55" fmla="*/ 6 h 1456"/>
                <a:gd name="T56" fmla="*/ 54 w 2922"/>
                <a:gd name="T57" fmla="*/ 2 h 1456"/>
                <a:gd name="T58" fmla="*/ 68 w 2922"/>
                <a:gd name="T59" fmla="*/ 0 h 1456"/>
                <a:gd name="T60" fmla="*/ 2854 w 2922"/>
                <a:gd name="T61" fmla="*/ 0 h 1456"/>
                <a:gd name="T62" fmla="*/ 2854 w 2922"/>
                <a:gd name="T63" fmla="*/ 0 h 1456"/>
                <a:gd name="T64" fmla="*/ 2868 w 2922"/>
                <a:gd name="T65" fmla="*/ 2 h 1456"/>
                <a:gd name="T66" fmla="*/ 2880 w 2922"/>
                <a:gd name="T67" fmla="*/ 6 h 1456"/>
                <a:gd name="T68" fmla="*/ 2892 w 2922"/>
                <a:gd name="T69" fmla="*/ 12 h 1456"/>
                <a:gd name="T70" fmla="*/ 2902 w 2922"/>
                <a:gd name="T71" fmla="*/ 20 h 1456"/>
                <a:gd name="T72" fmla="*/ 2910 w 2922"/>
                <a:gd name="T73" fmla="*/ 30 h 1456"/>
                <a:gd name="T74" fmla="*/ 2916 w 2922"/>
                <a:gd name="T75" fmla="*/ 42 h 1456"/>
                <a:gd name="T76" fmla="*/ 2920 w 2922"/>
                <a:gd name="T77" fmla="*/ 54 h 1456"/>
                <a:gd name="T78" fmla="*/ 2922 w 2922"/>
                <a:gd name="T79" fmla="*/ 68 h 1456"/>
                <a:gd name="T80" fmla="*/ 2922 w 2922"/>
                <a:gd name="T81" fmla="*/ 1388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22" h="1456">
                  <a:moveTo>
                    <a:pt x="2922" y="1388"/>
                  </a:moveTo>
                  <a:lnTo>
                    <a:pt x="2922" y="1388"/>
                  </a:lnTo>
                  <a:lnTo>
                    <a:pt x="2920" y="1402"/>
                  </a:lnTo>
                  <a:lnTo>
                    <a:pt x="2916" y="1414"/>
                  </a:lnTo>
                  <a:lnTo>
                    <a:pt x="2910" y="1426"/>
                  </a:lnTo>
                  <a:lnTo>
                    <a:pt x="2902" y="1436"/>
                  </a:lnTo>
                  <a:lnTo>
                    <a:pt x="2892" y="1444"/>
                  </a:lnTo>
                  <a:lnTo>
                    <a:pt x="2880" y="1450"/>
                  </a:lnTo>
                  <a:lnTo>
                    <a:pt x="2868" y="1454"/>
                  </a:lnTo>
                  <a:lnTo>
                    <a:pt x="2854" y="1456"/>
                  </a:lnTo>
                  <a:lnTo>
                    <a:pt x="68" y="1456"/>
                  </a:lnTo>
                  <a:lnTo>
                    <a:pt x="68" y="1456"/>
                  </a:lnTo>
                  <a:lnTo>
                    <a:pt x="54" y="1454"/>
                  </a:lnTo>
                  <a:lnTo>
                    <a:pt x="42" y="1450"/>
                  </a:lnTo>
                  <a:lnTo>
                    <a:pt x="30" y="1444"/>
                  </a:lnTo>
                  <a:lnTo>
                    <a:pt x="20" y="1436"/>
                  </a:lnTo>
                  <a:lnTo>
                    <a:pt x="12" y="1426"/>
                  </a:lnTo>
                  <a:lnTo>
                    <a:pt x="6" y="1414"/>
                  </a:lnTo>
                  <a:lnTo>
                    <a:pt x="2" y="1402"/>
                  </a:lnTo>
                  <a:lnTo>
                    <a:pt x="0" y="138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2854" y="0"/>
                  </a:lnTo>
                  <a:lnTo>
                    <a:pt x="2854" y="0"/>
                  </a:lnTo>
                  <a:lnTo>
                    <a:pt x="2868" y="2"/>
                  </a:lnTo>
                  <a:lnTo>
                    <a:pt x="2880" y="6"/>
                  </a:lnTo>
                  <a:lnTo>
                    <a:pt x="2892" y="12"/>
                  </a:lnTo>
                  <a:lnTo>
                    <a:pt x="2902" y="20"/>
                  </a:lnTo>
                  <a:lnTo>
                    <a:pt x="2910" y="30"/>
                  </a:lnTo>
                  <a:lnTo>
                    <a:pt x="2916" y="42"/>
                  </a:lnTo>
                  <a:lnTo>
                    <a:pt x="2920" y="54"/>
                  </a:lnTo>
                  <a:lnTo>
                    <a:pt x="2922" y="68"/>
                  </a:lnTo>
                  <a:lnTo>
                    <a:pt x="2922" y="1388"/>
                  </a:lnTo>
                  <a:close/>
                </a:path>
              </a:pathLst>
            </a:custGeom>
            <a:noFill/>
            <a:ln w="34925">
              <a:solidFill>
                <a:srgbClr val="F7E6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aphicFrame>
        <p:nvGraphicFramePr>
          <p:cNvPr id="96" name="表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57822"/>
              </p:ext>
            </p:extLst>
          </p:nvPr>
        </p:nvGraphicFramePr>
        <p:xfrm>
          <a:off x="5742744" y="1368923"/>
          <a:ext cx="447198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615"/>
                <a:gridCol w="3276365"/>
              </a:tblGrid>
              <a:tr h="720000"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・・・・・・・・・・</a:t>
                      </a:r>
                      <a:endParaRPr lang="en-US" altLang="ja-JP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  <a:endParaRPr lang="ja-JP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</a:p>
                  </a:txBody>
                  <a:tcPr marL="66141" marR="66141" marT="33069" marB="33069" anchor="ctr">
                    <a:lnL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・・・・・・・・・・</a:t>
                      </a:r>
                      <a:endParaRPr lang="en-US" altLang="ja-JP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  <a:endParaRPr lang="ja-JP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・・・・・・・・・・</a:t>
                      </a:r>
                      <a:endParaRPr lang="en-US" altLang="ja-JP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  <a:endParaRPr lang="ja-JP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  <a:endParaRPr lang="en-US" altLang="ja-JP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  <a:endParaRPr lang="ja-JP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  <a:endParaRPr lang="en-US" altLang="ja-JP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  <a:endParaRPr lang="ja-JP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・・・・・・・・・・</a:t>
                      </a:r>
                      <a:endParaRPr lang="en-US" altLang="ja-JP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・・・・・・・・・・</a:t>
                      </a:r>
                      <a:endParaRPr lang="ja-JP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141" marR="66141" marT="33069" marB="33069" anchor="ctr">
                    <a:lnL w="12700" cap="flat" cmpd="sng" algn="ctr">
                      <a:solidFill>
                        <a:srgbClr val="55B7D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5858239" y="1560057"/>
            <a:ext cx="944967" cy="306034"/>
          </a:xfrm>
          <a:prstGeom prst="roundRect">
            <a:avLst>
              <a:gd name="adj" fmla="val 50000"/>
            </a:avLst>
          </a:prstGeom>
          <a:solidFill>
            <a:srgbClr val="55B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/>
              <a:t>8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30</a:t>
            </a:r>
            <a:endParaRPr lang="en-US" altLang="ja-JP" sz="1800" dirty="0"/>
          </a:p>
        </p:txBody>
      </p:sp>
      <p:sp>
        <p:nvSpPr>
          <p:cNvPr id="97" name="角丸四角形 96"/>
          <p:cNvSpPr/>
          <p:nvPr/>
        </p:nvSpPr>
        <p:spPr>
          <a:xfrm>
            <a:off x="5858239" y="2334143"/>
            <a:ext cx="944967" cy="306034"/>
          </a:xfrm>
          <a:prstGeom prst="roundRect">
            <a:avLst>
              <a:gd name="adj" fmla="val 50000"/>
            </a:avLst>
          </a:prstGeom>
          <a:solidFill>
            <a:srgbClr val="55B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/>
              <a:t>9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00</a:t>
            </a:r>
            <a:endParaRPr lang="en-US" altLang="ja-JP" sz="1800" dirty="0"/>
          </a:p>
        </p:txBody>
      </p:sp>
      <p:sp>
        <p:nvSpPr>
          <p:cNvPr id="98" name="角丸四角形 97"/>
          <p:cNvSpPr/>
          <p:nvPr/>
        </p:nvSpPr>
        <p:spPr>
          <a:xfrm>
            <a:off x="5858239" y="3036221"/>
            <a:ext cx="944967" cy="306034"/>
          </a:xfrm>
          <a:prstGeom prst="roundRect">
            <a:avLst>
              <a:gd name="adj" fmla="val 50000"/>
            </a:avLst>
          </a:prstGeom>
          <a:solidFill>
            <a:srgbClr val="55B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/>
              <a:t>10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00</a:t>
            </a:r>
            <a:endParaRPr lang="en-US" altLang="ja-JP" sz="1800" dirty="0"/>
          </a:p>
        </p:txBody>
      </p:sp>
      <p:sp>
        <p:nvSpPr>
          <p:cNvPr id="100" name="角丸四角形 99"/>
          <p:cNvSpPr/>
          <p:nvPr/>
        </p:nvSpPr>
        <p:spPr>
          <a:xfrm>
            <a:off x="5858239" y="3738299"/>
            <a:ext cx="944967" cy="306034"/>
          </a:xfrm>
          <a:prstGeom prst="roundRect">
            <a:avLst>
              <a:gd name="adj" fmla="val 50000"/>
            </a:avLst>
          </a:prstGeom>
          <a:solidFill>
            <a:srgbClr val="55B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11</a:t>
            </a:r>
            <a:r>
              <a:rPr lang="ja-JP" altLang="en-US" sz="1800" dirty="0"/>
              <a:t>：</a:t>
            </a:r>
            <a:r>
              <a:rPr lang="en-US" altLang="ja-JP" sz="1800" dirty="0"/>
              <a:t>30</a:t>
            </a:r>
          </a:p>
        </p:txBody>
      </p:sp>
      <p:sp>
        <p:nvSpPr>
          <p:cNvPr id="101" name="角丸四角形 100"/>
          <p:cNvSpPr/>
          <p:nvPr/>
        </p:nvSpPr>
        <p:spPr>
          <a:xfrm>
            <a:off x="5858239" y="4440377"/>
            <a:ext cx="944967" cy="306034"/>
          </a:xfrm>
          <a:prstGeom prst="roundRect">
            <a:avLst>
              <a:gd name="adj" fmla="val 50000"/>
            </a:avLst>
          </a:prstGeom>
          <a:solidFill>
            <a:srgbClr val="55B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/>
              <a:t>13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00</a:t>
            </a:r>
            <a:endParaRPr lang="en-US" altLang="ja-JP" sz="1800" dirty="0"/>
          </a:p>
        </p:txBody>
      </p:sp>
      <p:sp>
        <p:nvSpPr>
          <p:cNvPr id="102" name="角丸四角形 101"/>
          <p:cNvSpPr/>
          <p:nvPr/>
        </p:nvSpPr>
        <p:spPr>
          <a:xfrm>
            <a:off x="5858239" y="5178459"/>
            <a:ext cx="944967" cy="306034"/>
          </a:xfrm>
          <a:prstGeom prst="roundRect">
            <a:avLst>
              <a:gd name="adj" fmla="val 50000"/>
            </a:avLst>
          </a:prstGeom>
          <a:solidFill>
            <a:srgbClr val="55B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/>
              <a:t>14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30</a:t>
            </a:r>
            <a:endParaRPr lang="en-US" altLang="ja-JP" sz="1800" dirty="0"/>
          </a:p>
        </p:txBody>
      </p:sp>
      <p:sp>
        <p:nvSpPr>
          <p:cNvPr id="103" name="角丸四角形 102"/>
          <p:cNvSpPr/>
          <p:nvPr/>
        </p:nvSpPr>
        <p:spPr>
          <a:xfrm>
            <a:off x="5858239" y="5898539"/>
            <a:ext cx="944967" cy="306034"/>
          </a:xfrm>
          <a:prstGeom prst="roundRect">
            <a:avLst>
              <a:gd name="adj" fmla="val 50000"/>
            </a:avLst>
          </a:prstGeom>
          <a:solidFill>
            <a:srgbClr val="55B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/>
              <a:t>15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30</a:t>
            </a:r>
            <a:endParaRPr lang="en-US" altLang="ja-JP" sz="1800" dirty="0"/>
          </a:p>
        </p:txBody>
      </p:sp>
      <p:sp>
        <p:nvSpPr>
          <p:cNvPr id="4" name="正方形/長方形 3"/>
          <p:cNvSpPr/>
          <p:nvPr/>
        </p:nvSpPr>
        <p:spPr>
          <a:xfrm>
            <a:off x="396580" y="4500220"/>
            <a:ext cx="2943596" cy="1968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地図など</a:t>
            </a:r>
            <a:endParaRPr kumimoji="1" lang="ja-JP" alt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188</Words>
  <Application>Microsoft Office PowerPoint</Application>
  <PresentationFormat>ユーザー設定</PresentationFormat>
  <Paragraphs>103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Arial</vt:lpstr>
      <vt:lpstr>ＭＳ Ｐゴシック</vt:lpstr>
      <vt:lpstr>メイリオ</vt:lpstr>
      <vt:lpstr>Calibri</vt:lpstr>
      <vt:lpstr>A-OTF じゅん Pro 501</vt:lpstr>
      <vt:lpstr>Arial Black</vt:lpstr>
      <vt:lpstr>A-OTF 新ゴ Pro U</vt:lpstr>
      <vt:lpstr>HGP創英角ｺﾞｼｯｸUB</vt:lpstr>
      <vt:lpstr>Office ​​テーマ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長谷川 恭子</dc:creator>
  <cp:lastModifiedBy>豊島 直子</cp:lastModifiedBy>
  <cp:revision>96</cp:revision>
  <cp:lastPrinted>2015-08-19T11:43:23Z</cp:lastPrinted>
  <dcterms:created xsi:type="dcterms:W3CDTF">2014-02-04T02:25:28Z</dcterms:created>
  <dcterms:modified xsi:type="dcterms:W3CDTF">2015-08-20T11:01:53Z</dcterms:modified>
</cp:coreProperties>
</file>