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1" autoAdjust="0"/>
  </p:normalViewPr>
  <p:slideViewPr>
    <p:cSldViewPr showGuides="1">
      <p:cViewPr varScale="1">
        <p:scale>
          <a:sx n="99" d="100"/>
          <a:sy n="99" d="100"/>
        </p:scale>
        <p:origin x="-90" y="-28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11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34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55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78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97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23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76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18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85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79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6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9494E-0EF5-4589-9899-513BFA2D44B9}" type="datetimeFigureOut">
              <a:rPr kumimoji="1" lang="ja-JP" altLang="en-US" smtClean="0"/>
              <a:t>2015/1/20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972CA-1411-49C4-B098-929A08B5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20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0490" y="14799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イメージ</a:t>
            </a:r>
            <a:endParaRPr kumimoji="1" lang="ja-JP" altLang="en-US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945091" y="97584"/>
            <a:ext cx="7449462" cy="6623181"/>
            <a:chOff x="118344" y="2049005"/>
            <a:chExt cx="1687773" cy="1500568"/>
          </a:xfrm>
        </p:grpSpPr>
        <p:cxnSp>
          <p:nvCxnSpPr>
            <p:cNvPr id="30" name="直線コネクタ 29"/>
            <p:cNvCxnSpPr/>
            <p:nvPr/>
          </p:nvCxnSpPr>
          <p:spPr>
            <a:xfrm>
              <a:off x="817824" y="3375313"/>
              <a:ext cx="0" cy="174260"/>
            </a:xfrm>
            <a:prstGeom prst="line">
              <a:avLst/>
            </a:prstGeom>
            <a:ln w="1524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1280001" y="3375313"/>
              <a:ext cx="0" cy="174260"/>
            </a:xfrm>
            <a:prstGeom prst="line">
              <a:avLst/>
            </a:prstGeom>
            <a:ln w="1524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5400000">
              <a:off x="822262" y="3472498"/>
              <a:ext cx="0" cy="144016"/>
            </a:xfrm>
            <a:prstGeom prst="line">
              <a:avLst/>
            </a:prstGeom>
            <a:ln w="1524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rot="5400000">
              <a:off x="1283346" y="3472498"/>
              <a:ext cx="0" cy="144016"/>
            </a:xfrm>
            <a:prstGeom prst="line">
              <a:avLst/>
            </a:prstGeom>
            <a:ln w="1524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二等辺三角形 33"/>
            <p:cNvSpPr/>
            <p:nvPr/>
          </p:nvSpPr>
          <p:spPr>
            <a:xfrm rot="16200000">
              <a:off x="136125" y="2418045"/>
              <a:ext cx="234470" cy="270031"/>
            </a:xfrm>
            <a:prstGeom prst="triangle">
              <a:avLst/>
            </a:prstGeom>
            <a:solidFill>
              <a:srgbClr val="FFA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　　</a:t>
              </a:r>
              <a:endParaRPr kumimoji="1" lang="ja-JP" altLang="en-US" dirty="0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319403" y="2049005"/>
              <a:ext cx="1224138" cy="1224136"/>
            </a:xfrm>
            <a:prstGeom prst="ellipse">
              <a:avLst/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月 43"/>
            <p:cNvSpPr/>
            <p:nvPr/>
          </p:nvSpPr>
          <p:spPr>
            <a:xfrm rot="16200000">
              <a:off x="648971" y="2332017"/>
              <a:ext cx="828092" cy="1486201"/>
            </a:xfrm>
            <a:prstGeom prst="moon">
              <a:avLst>
                <a:gd name="adj" fmla="val 87500"/>
              </a:avLst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599200" y="243320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762514" y="2553061"/>
              <a:ext cx="144016" cy="144016"/>
            </a:xfrm>
            <a:prstGeom prst="ellipse">
              <a:avLst/>
            </a:prstGeom>
            <a:solidFill>
              <a:srgbClr val="FBB9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4423972" y="1419305"/>
            <a:ext cx="4129428" cy="4760238"/>
            <a:chOff x="8971286" y="1425042"/>
            <a:chExt cx="4129428" cy="4760238"/>
          </a:xfrm>
        </p:grpSpPr>
        <p:grpSp>
          <p:nvGrpSpPr>
            <p:cNvPr id="54" name="グループ化 53"/>
            <p:cNvGrpSpPr/>
            <p:nvPr/>
          </p:nvGrpSpPr>
          <p:grpSpPr>
            <a:xfrm>
              <a:off x="8971286" y="1425042"/>
              <a:ext cx="4129428" cy="4747919"/>
              <a:chOff x="8971286" y="1425042"/>
              <a:chExt cx="4129428" cy="4747919"/>
            </a:xfrm>
          </p:grpSpPr>
          <p:sp>
            <p:nvSpPr>
              <p:cNvPr id="63" name="円/楕円 62"/>
              <p:cNvSpPr/>
              <p:nvPr/>
            </p:nvSpPr>
            <p:spPr>
              <a:xfrm rot="6481554">
                <a:off x="8847473" y="2436039"/>
                <a:ext cx="3157248" cy="29096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円/楕円 63"/>
              <p:cNvSpPr/>
              <p:nvPr/>
            </p:nvSpPr>
            <p:spPr>
              <a:xfrm rot="6481554">
                <a:off x="11259924" y="2998180"/>
                <a:ext cx="1244201" cy="24373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円/楕円 64"/>
              <p:cNvSpPr/>
              <p:nvPr/>
            </p:nvSpPr>
            <p:spPr>
              <a:xfrm rot="5599349">
                <a:off x="11111395" y="2070126"/>
                <a:ext cx="1200678" cy="27102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/楕円 65"/>
              <p:cNvSpPr/>
              <p:nvPr/>
            </p:nvSpPr>
            <p:spPr>
              <a:xfrm rot="7676572">
                <a:off x="10573993" y="3481665"/>
                <a:ext cx="1299903" cy="276260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/楕円 66"/>
              <p:cNvSpPr/>
              <p:nvPr/>
            </p:nvSpPr>
            <p:spPr>
              <a:xfrm rot="9285045">
                <a:off x="9750789" y="3390066"/>
                <a:ext cx="1230703" cy="278289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/楕円 67"/>
              <p:cNvSpPr/>
              <p:nvPr/>
            </p:nvSpPr>
            <p:spPr>
              <a:xfrm rot="2363053">
                <a:off x="10240704" y="1425042"/>
                <a:ext cx="879696" cy="27457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5" name="グループ化 54"/>
            <p:cNvGrpSpPr/>
            <p:nvPr/>
          </p:nvGrpSpPr>
          <p:grpSpPr>
            <a:xfrm rot="6481554">
              <a:off x="8937551" y="2261092"/>
              <a:ext cx="4094270" cy="3754106"/>
              <a:chOff x="9200902" y="-1871239"/>
              <a:chExt cx="3949055" cy="3209654"/>
            </a:xfrm>
          </p:grpSpPr>
          <p:sp>
            <p:nvSpPr>
              <p:cNvPr id="56" name="円/楕円 55"/>
              <p:cNvSpPr/>
              <p:nvPr/>
            </p:nvSpPr>
            <p:spPr>
              <a:xfrm>
                <a:off x="9894713" y="-610390"/>
                <a:ext cx="2401159" cy="194880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円/楕円 56"/>
              <p:cNvSpPr/>
              <p:nvPr/>
            </p:nvSpPr>
            <p:spPr>
              <a:xfrm>
                <a:off x="10673601" y="-1871239"/>
                <a:ext cx="677728" cy="208823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円/楕円 57"/>
              <p:cNvSpPr/>
              <p:nvPr/>
            </p:nvSpPr>
            <p:spPr>
              <a:xfrm rot="20717795">
                <a:off x="9963976" y="-1508127"/>
                <a:ext cx="677728" cy="208823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円/楕円 58"/>
              <p:cNvSpPr/>
              <p:nvPr/>
            </p:nvSpPr>
            <p:spPr>
              <a:xfrm rot="1195018">
                <a:off x="11413444" y="-1518026"/>
                <a:ext cx="677728" cy="208823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円/楕円 59"/>
              <p:cNvSpPr/>
              <p:nvPr/>
            </p:nvSpPr>
            <p:spPr>
              <a:xfrm rot="2803491">
                <a:off x="11654364" y="-983999"/>
                <a:ext cx="589202" cy="2401984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/楕円 60"/>
              <p:cNvSpPr/>
              <p:nvPr/>
            </p:nvSpPr>
            <p:spPr>
              <a:xfrm rot="17481499">
                <a:off x="9950417" y="-615648"/>
                <a:ext cx="589202" cy="2088232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円弧 61"/>
              <p:cNvSpPr/>
              <p:nvPr/>
            </p:nvSpPr>
            <p:spPr>
              <a:xfrm rot="654767">
                <a:off x="9864367" y="111045"/>
                <a:ext cx="936104" cy="930235"/>
              </a:xfrm>
              <a:prstGeom prst="arc">
                <a:avLst>
                  <a:gd name="adj1" fmla="val 15003561"/>
                  <a:gd name="adj2" fmla="val 20727877"/>
                </a:avLst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123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二等辺三角形 8"/>
          <p:cNvSpPr/>
          <p:nvPr/>
        </p:nvSpPr>
        <p:spPr>
          <a:xfrm rot="16200000">
            <a:off x="7298091" y="948446"/>
            <a:ext cx="1034900" cy="1191858"/>
          </a:xfrm>
          <a:prstGeom prst="triangl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14" name="フリーフォーム 13"/>
          <p:cNvSpPr/>
          <p:nvPr/>
        </p:nvSpPr>
        <p:spPr>
          <a:xfrm>
            <a:off x="371539" y="101847"/>
            <a:ext cx="6562034" cy="6356547"/>
          </a:xfrm>
          <a:custGeom>
            <a:avLst/>
            <a:gdLst>
              <a:gd name="connsiteX0" fmla="*/ 2701539 w 6562034"/>
              <a:gd name="connsiteY0" fmla="*/ 0 h 6356547"/>
              <a:gd name="connsiteX1" fmla="*/ 5403078 w 6562034"/>
              <a:gd name="connsiteY1" fmla="*/ 2701535 h 6356547"/>
              <a:gd name="connsiteX2" fmla="*/ 5389482 w 6562034"/>
              <a:gd name="connsiteY2" fmla="*/ 2970782 h 6356547"/>
              <a:gd name="connsiteX3" fmla="*/ 5750470 w 6562034"/>
              <a:gd name="connsiteY3" fmla="*/ 2901413 h 6356547"/>
              <a:gd name="connsiteX4" fmla="*/ 6562033 w 6562034"/>
              <a:gd name="connsiteY4" fmla="*/ 2701529 h 6356547"/>
              <a:gd name="connsiteX5" fmla="*/ 6562034 w 6562034"/>
              <a:gd name="connsiteY5" fmla="*/ 2701529 h 6356547"/>
              <a:gd name="connsiteX6" fmla="*/ 3282150 w 6562034"/>
              <a:gd name="connsiteY6" fmla="*/ 6356547 h 6356547"/>
              <a:gd name="connsiteX7" fmla="*/ 6533 w 6562034"/>
              <a:gd name="connsiteY7" fmla="*/ 2889615 h 6356547"/>
              <a:gd name="connsiteX8" fmla="*/ 4115 w 6562034"/>
              <a:gd name="connsiteY8" fmla="*/ 2783019 h 6356547"/>
              <a:gd name="connsiteX9" fmla="*/ 0 w 6562034"/>
              <a:gd name="connsiteY9" fmla="*/ 2701535 h 6356547"/>
              <a:gd name="connsiteX10" fmla="*/ 2701539 w 6562034"/>
              <a:gd name="connsiteY10" fmla="*/ 0 h 635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62034" h="6356547">
                <a:moveTo>
                  <a:pt x="2701539" y="0"/>
                </a:moveTo>
                <a:cubicBezTo>
                  <a:pt x="4193558" y="0"/>
                  <a:pt x="5403078" y="1209518"/>
                  <a:pt x="5403078" y="2701535"/>
                </a:cubicBezTo>
                <a:lnTo>
                  <a:pt x="5389482" y="2970782"/>
                </a:lnTo>
                <a:lnTo>
                  <a:pt x="5750470" y="2901413"/>
                </a:lnTo>
                <a:cubicBezTo>
                  <a:pt x="6022325" y="2844303"/>
                  <a:pt x="6292980" y="2777675"/>
                  <a:pt x="6562033" y="2701529"/>
                </a:cubicBezTo>
                <a:lnTo>
                  <a:pt x="6562034" y="2701529"/>
                </a:lnTo>
                <a:cubicBezTo>
                  <a:pt x="6562034" y="4720140"/>
                  <a:pt x="5093580" y="6356547"/>
                  <a:pt x="3282150" y="6356547"/>
                </a:cubicBezTo>
                <a:cubicBezTo>
                  <a:pt x="1527327" y="6356547"/>
                  <a:pt x="94379" y="4820817"/>
                  <a:pt x="6533" y="2889615"/>
                </a:cubicBezTo>
                <a:lnTo>
                  <a:pt x="4115" y="2783019"/>
                </a:lnTo>
                <a:lnTo>
                  <a:pt x="0" y="2701535"/>
                </a:lnTo>
                <a:cubicBezTo>
                  <a:pt x="0" y="1209518"/>
                  <a:pt x="1209520" y="0"/>
                  <a:pt x="2701539" y="0"/>
                </a:cubicBezTo>
                <a:close/>
              </a:path>
            </a:pathLst>
          </a:cu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9000361" y="908720"/>
            <a:ext cx="635655" cy="635655"/>
          </a:xfrm>
          <a:prstGeom prst="ellips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9015125" y="2300014"/>
            <a:ext cx="635655" cy="635655"/>
          </a:xfrm>
          <a:prstGeom prst="ellips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8922143" y="3501008"/>
            <a:ext cx="792089" cy="807665"/>
          </a:xfrm>
          <a:custGeom>
            <a:avLst/>
            <a:gdLst>
              <a:gd name="connsiteX0" fmla="*/ 305215 w 792089"/>
              <a:gd name="connsiteY0" fmla="*/ 0 h 807665"/>
              <a:gd name="connsiteX1" fmla="*/ 486874 w 792089"/>
              <a:gd name="connsiteY1" fmla="*/ 0 h 807665"/>
              <a:gd name="connsiteX2" fmla="*/ 486874 w 792089"/>
              <a:gd name="connsiteY2" fmla="*/ 626006 h 807665"/>
              <a:gd name="connsiteX3" fmla="*/ 792089 w 792089"/>
              <a:gd name="connsiteY3" fmla="*/ 626006 h 807665"/>
              <a:gd name="connsiteX4" fmla="*/ 792089 w 792089"/>
              <a:gd name="connsiteY4" fmla="*/ 807665 h 807665"/>
              <a:gd name="connsiteX5" fmla="*/ 0 w 792089"/>
              <a:gd name="connsiteY5" fmla="*/ 807665 h 807665"/>
              <a:gd name="connsiteX6" fmla="*/ 0 w 792089"/>
              <a:gd name="connsiteY6" fmla="*/ 626006 h 807665"/>
              <a:gd name="connsiteX7" fmla="*/ 305215 w 792089"/>
              <a:gd name="connsiteY7" fmla="*/ 626006 h 80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089" h="807665">
                <a:moveTo>
                  <a:pt x="305215" y="0"/>
                </a:moveTo>
                <a:lnTo>
                  <a:pt x="486874" y="0"/>
                </a:lnTo>
                <a:lnTo>
                  <a:pt x="486874" y="626006"/>
                </a:lnTo>
                <a:lnTo>
                  <a:pt x="792089" y="626006"/>
                </a:lnTo>
                <a:lnTo>
                  <a:pt x="792089" y="807665"/>
                </a:lnTo>
                <a:lnTo>
                  <a:pt x="0" y="807665"/>
                </a:lnTo>
                <a:lnTo>
                  <a:pt x="0" y="626006"/>
                </a:lnTo>
                <a:lnTo>
                  <a:pt x="305215" y="626006"/>
                </a:lnTo>
                <a:close/>
              </a:path>
            </a:pathLst>
          </a:cu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7815541" y="3501008"/>
            <a:ext cx="792089" cy="807665"/>
          </a:xfrm>
          <a:custGeom>
            <a:avLst/>
            <a:gdLst>
              <a:gd name="connsiteX0" fmla="*/ 305215 w 792089"/>
              <a:gd name="connsiteY0" fmla="*/ 0 h 807665"/>
              <a:gd name="connsiteX1" fmla="*/ 486874 w 792089"/>
              <a:gd name="connsiteY1" fmla="*/ 0 h 807665"/>
              <a:gd name="connsiteX2" fmla="*/ 486874 w 792089"/>
              <a:gd name="connsiteY2" fmla="*/ 626006 h 807665"/>
              <a:gd name="connsiteX3" fmla="*/ 792089 w 792089"/>
              <a:gd name="connsiteY3" fmla="*/ 626006 h 807665"/>
              <a:gd name="connsiteX4" fmla="*/ 792089 w 792089"/>
              <a:gd name="connsiteY4" fmla="*/ 807665 h 807665"/>
              <a:gd name="connsiteX5" fmla="*/ 0 w 792089"/>
              <a:gd name="connsiteY5" fmla="*/ 807665 h 807665"/>
              <a:gd name="connsiteX6" fmla="*/ 0 w 792089"/>
              <a:gd name="connsiteY6" fmla="*/ 626006 h 807665"/>
              <a:gd name="connsiteX7" fmla="*/ 305215 w 792089"/>
              <a:gd name="connsiteY7" fmla="*/ 626006 h 80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089" h="807665">
                <a:moveTo>
                  <a:pt x="305215" y="0"/>
                </a:moveTo>
                <a:lnTo>
                  <a:pt x="486874" y="0"/>
                </a:lnTo>
                <a:lnTo>
                  <a:pt x="486874" y="626006"/>
                </a:lnTo>
                <a:lnTo>
                  <a:pt x="792089" y="626006"/>
                </a:lnTo>
                <a:lnTo>
                  <a:pt x="792089" y="807665"/>
                </a:lnTo>
                <a:lnTo>
                  <a:pt x="0" y="807665"/>
                </a:lnTo>
                <a:lnTo>
                  <a:pt x="0" y="626006"/>
                </a:lnTo>
                <a:lnTo>
                  <a:pt x="305215" y="626006"/>
                </a:lnTo>
                <a:close/>
              </a:path>
            </a:pathLst>
          </a:cu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92760" y="2433175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からだ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0490" y="1479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型紙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16413" y="1359709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くちばし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07514" y="104188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目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125203" y="24487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頬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061261" y="407208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脚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148911" y="407208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脚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7941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</Words>
  <Application>Microsoft Office PowerPoint</Application>
  <PresentationFormat>A4 210 x 297 mm</PresentationFormat>
  <Paragraphs>10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豊島 直子</dc:creator>
  <cp:lastModifiedBy>豊島 直子</cp:lastModifiedBy>
  <cp:revision>10</cp:revision>
  <cp:lastPrinted>2015-01-14T10:26:24Z</cp:lastPrinted>
  <dcterms:created xsi:type="dcterms:W3CDTF">2015-01-14T09:47:01Z</dcterms:created>
  <dcterms:modified xsi:type="dcterms:W3CDTF">2015-01-20T06:07:09Z</dcterms:modified>
</cp:coreProperties>
</file>