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500"/>
    <a:srgbClr val="EDF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63" autoAdjust="0"/>
  </p:normalViewPr>
  <p:slideViewPr>
    <p:cSldViewPr>
      <p:cViewPr>
        <p:scale>
          <a:sx n="60" d="100"/>
          <a:sy n="60" d="100"/>
        </p:scale>
        <p:origin x="-1872" y="-48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D6DBB-41DF-46D2-AA80-26ED37C51F2D}" type="datetimeFigureOut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8CF3F-0170-497B-88AA-CC8EC88FB7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2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8CF3F-0170-497B-88AA-CC8EC88FB7D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6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877F-52F4-46C3-BB93-BB3DB8C51135}" type="datetimeFigureOut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B33-BBA7-466B-BEFB-D3FB7C76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047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877F-52F4-46C3-BB93-BB3DB8C51135}" type="datetimeFigureOut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B33-BBA7-466B-BEFB-D3FB7C76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76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8" y="573264"/>
            <a:ext cx="3357563" cy="1220822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877F-52F4-46C3-BB93-BB3DB8C51135}" type="datetimeFigureOut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B33-BBA7-466B-BEFB-D3FB7C76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44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877F-52F4-46C3-BB93-BB3DB8C51135}" type="datetimeFigureOut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B33-BBA7-466B-BEFB-D3FB7C76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23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90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877F-52F4-46C3-BB93-BB3DB8C51135}" type="datetimeFigureOut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B33-BBA7-466B-BEFB-D3FB7C76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65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7" y="3338694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2" y="3338694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877F-52F4-46C3-BB93-BB3DB8C51135}" type="datetimeFigureOut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B33-BBA7-466B-BEFB-D3FB7C76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90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2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877F-52F4-46C3-BB93-BB3DB8C51135}" type="datetimeFigureOut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B33-BBA7-466B-BEFB-D3FB7C76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58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877F-52F4-46C3-BB93-BB3DB8C51135}" type="datetimeFigureOut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B33-BBA7-466B-BEFB-D3FB7C76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33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877F-52F4-46C3-BB93-BB3DB8C51135}" type="datetimeFigureOut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B33-BBA7-466B-BEFB-D3FB7C76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85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3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90" y="394410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3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877F-52F4-46C3-BB93-BB3DB8C51135}" type="datetimeFigureOut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B33-BBA7-466B-BEFB-D3FB7C76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81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877F-52F4-46C3-BB93-BB3DB8C51135}" type="datetimeFigureOut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2B33-BBA7-466B-BEFB-D3FB7C76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8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9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877F-52F4-46C3-BB93-BB3DB8C51135}" type="datetimeFigureOut">
              <a:rPr kumimoji="1" lang="ja-JP" altLang="en-US" smtClean="0"/>
              <a:t>2014/12/3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9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9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C2B33-BBA7-466B-BEFB-D3FB7C76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" y="9555318"/>
            <a:ext cx="6858001" cy="350684"/>
          </a:xfrm>
          <a:prstGeom prst="rect">
            <a:avLst/>
          </a:prstGeom>
          <a:solidFill>
            <a:srgbClr val="EC7FB0"/>
          </a:solidFill>
          <a:ln w="3175"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1300" dirty="0">
              <a:latin typeface="Arial Black" pitchFamily="34" charset="0"/>
              <a:ea typeface="HGP創英角ｺﾞｼｯｸUB" pitchFamily="50" charset="-128"/>
            </a:endParaRP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5998607" y="9631440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パステル園</a:t>
            </a:r>
            <a:endParaRPr kumimoji="1" lang="ja-JP" altLang="en-US" sz="800" dirty="0">
              <a:solidFill>
                <a:schemeClr val="bg1"/>
              </a:solidFill>
              <a:latin typeface="小塚ゴシック Pro H" pitchFamily="34" charset="-128"/>
              <a:ea typeface="小塚ゴシック Pro H" pitchFamily="34" charset="-128"/>
            </a:endParaRPr>
          </a:p>
        </p:txBody>
      </p:sp>
      <p:pic>
        <p:nvPicPr>
          <p:cNvPr id="10" name="Picture 2" descr="\\Edudoc\data\パステルライン事務局\イラスト集\パステルイラストVOL1\L_ワンポイント\PA01LC006_桜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988" y="9602456"/>
            <a:ext cx="252412" cy="2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47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ヒラギノ角ゴ StdN W8" pitchFamily="34" charset="-128"/>
          <a:ea typeface="ヒラギノ角ゴ StdN W8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-311698" y="3072007"/>
            <a:ext cx="7557122" cy="971102"/>
            <a:chOff x="-311698" y="3452972"/>
            <a:chExt cx="7557122" cy="971102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-311698" y="3461757"/>
              <a:ext cx="7557122" cy="962317"/>
            </a:xfrm>
            <a:prstGeom prst="rect">
              <a:avLst/>
            </a:prstGeom>
            <a:noFill/>
          </p:spPr>
          <p:txBody>
            <a:bodyPr wrap="square" lIns="99569" tIns="49785" rIns="99569" bIns="49785" rtlCol="0">
              <a:spAutoFit/>
            </a:bodyPr>
            <a:lstStyle/>
            <a:p>
              <a:pPr algn="ctr"/>
              <a:r>
                <a:rPr lang="ja-JP" altLang="en-US" sz="5600" b="1" spc="-300" dirty="0" smtClean="0">
                  <a:ln w="114300">
                    <a:solidFill>
                      <a:schemeClr val="accent1"/>
                    </a:solidFill>
                  </a:ln>
                  <a:solidFill>
                    <a:schemeClr val="accent3"/>
                  </a:solidFill>
                  <a:latin typeface="AR丸ゴシック体E" panose="020B0609010101010101" pitchFamily="49" charset="-128"/>
                  <a:ea typeface="AR丸ゴシック体E" panose="020B0609010101010101" pitchFamily="49" charset="-128"/>
                </a:rPr>
                <a:t>卒園アルバム</a:t>
              </a:r>
              <a:endParaRPr lang="ja-JP" altLang="en-US" sz="5600" b="1" spc="-300" dirty="0">
                <a:ln w="114300">
                  <a:solidFill>
                    <a:schemeClr val="accent1"/>
                  </a:solidFill>
                </a:ln>
                <a:solidFill>
                  <a:schemeClr val="accent3"/>
                </a:solidFill>
                <a:latin typeface="AR丸ゴシック体E" panose="020B0609010101010101" pitchFamily="49" charset="-128"/>
                <a:ea typeface="AR丸ゴシック体E" panose="020B0609010101010101" pitchFamily="49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257883" y="3452972"/>
              <a:ext cx="4386428" cy="962317"/>
            </a:xfrm>
            <a:prstGeom prst="rect">
              <a:avLst/>
            </a:prstGeom>
            <a:noFill/>
          </p:spPr>
          <p:txBody>
            <a:bodyPr wrap="square" lIns="99569" tIns="49785" rIns="99569" bIns="49785" rtlCol="0">
              <a:spAutoFit/>
            </a:bodyPr>
            <a:lstStyle/>
            <a:p>
              <a:pPr algn="ctr"/>
              <a:r>
                <a:rPr lang="ja-JP" altLang="en-US" sz="5600" b="1" kern="600" spc="-300" dirty="0" smtClean="0">
                  <a:ln w="12700">
                    <a:noFill/>
                  </a:ln>
                  <a:solidFill>
                    <a:schemeClr val="bg1"/>
                  </a:solidFill>
                  <a:latin typeface="AR丸ゴシック体E" panose="020B0609010101010101" pitchFamily="49" charset="-128"/>
                  <a:ea typeface="AR丸ゴシック体E" panose="020B0609010101010101" pitchFamily="49" charset="-128"/>
                </a:rPr>
                <a:t>卒園アルバム</a:t>
              </a:r>
              <a:endParaRPr lang="ja-JP" altLang="en-US" sz="5600" b="1" kern="600" spc="-300" dirty="0">
                <a:ln w="12700">
                  <a:noFill/>
                </a:ln>
                <a:solidFill>
                  <a:schemeClr val="bg1"/>
                </a:solidFill>
                <a:latin typeface="AR丸ゴシック体E" panose="020B0609010101010101" pitchFamily="49" charset="-128"/>
                <a:ea typeface="AR丸ゴシック体E" panose="020B0609010101010101" pitchFamily="49" charset="-128"/>
              </a:endParaRP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1270408" y="1666102"/>
            <a:ext cx="4392911" cy="1054650"/>
          </a:xfrm>
          <a:prstGeom prst="rect">
            <a:avLst/>
          </a:prstGeom>
        </p:spPr>
        <p:txBody>
          <a:bodyPr wrap="square" lIns="99569" tIns="49785" rIns="99569" bIns="49785" anchor="ctr">
            <a:prstTxWarp prst="textArchUp">
              <a:avLst/>
            </a:prstTxWarp>
            <a:spAutoFit/>
          </a:bodyPr>
          <a:lstStyle/>
          <a:p>
            <a:pPr algn="ctr"/>
            <a:r>
              <a:rPr lang="ja-JP" altLang="en-US" sz="3100" b="1" spc="300" dirty="0" smtClean="0">
                <a:ln w="12700">
                  <a:solidFill>
                    <a:srgbClr val="EC7FB0"/>
                  </a:solidFill>
                </a:ln>
                <a:solidFill>
                  <a:srgbClr val="EC7FB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lang="en-US" altLang="ja-JP" sz="3100" b="1" spc="300" dirty="0" smtClean="0">
                <a:ln w="12700">
                  <a:solidFill>
                    <a:srgbClr val="EC7FB0"/>
                  </a:solidFill>
                </a:ln>
                <a:solidFill>
                  <a:srgbClr val="EC7FB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26</a:t>
            </a:r>
            <a:r>
              <a:rPr lang="ja-JP" altLang="en-US" sz="3100" b="1" spc="300" dirty="0">
                <a:ln w="12700">
                  <a:solidFill>
                    <a:srgbClr val="EC7FB0"/>
                  </a:solidFill>
                </a:ln>
                <a:solidFill>
                  <a:srgbClr val="EC7FB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</a:t>
            </a:r>
            <a:endParaRPr lang="en-US" altLang="ja-JP" sz="3100" b="1" spc="300" dirty="0" smtClean="0">
              <a:ln w="12700">
                <a:solidFill>
                  <a:srgbClr val="EC7FB0"/>
                </a:solidFill>
              </a:ln>
              <a:solidFill>
                <a:srgbClr val="EC7FB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3100" b="1" spc="300" dirty="0" smtClean="0">
                <a:ln w="12700">
                  <a:solidFill>
                    <a:srgbClr val="EC7FB0"/>
                  </a:solidFill>
                </a:ln>
                <a:solidFill>
                  <a:srgbClr val="EC7FB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</a:t>
            </a:r>
            <a:r>
              <a:rPr lang="en-US" altLang="ja-JP" sz="3100" b="1" spc="300" dirty="0" smtClean="0">
                <a:ln w="12700">
                  <a:solidFill>
                    <a:srgbClr val="EC7FB0"/>
                  </a:solidFill>
                </a:ln>
                <a:solidFill>
                  <a:srgbClr val="EC7FB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36</a:t>
            </a:r>
            <a:r>
              <a:rPr lang="ja-JP" altLang="en-US" sz="3100" b="1" spc="300" dirty="0" smtClean="0">
                <a:ln w="12700">
                  <a:solidFill>
                    <a:srgbClr val="EC7FB0"/>
                  </a:solidFill>
                </a:ln>
                <a:solidFill>
                  <a:srgbClr val="EC7FB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　パステル園</a:t>
            </a:r>
            <a:endParaRPr lang="en-US" altLang="ja-JP" sz="3100" b="1" spc="300" dirty="0">
              <a:ln w="12700">
                <a:solidFill>
                  <a:srgbClr val="EC7FB0"/>
                </a:solidFill>
              </a:ln>
              <a:solidFill>
                <a:srgbClr val="EC7FB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61569" y="219342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chemeClr val="bg1">
                    <a:lumMod val="50000"/>
                  </a:schemeClr>
                </a:solidFill>
                <a:latin typeface="A-OTF 新ゴ Pro U" pitchFamily="34" charset="-128"/>
                <a:ea typeface="A-OTF 新ゴ Pro U" pitchFamily="34" charset="-128"/>
              </a:rPr>
              <a:t>ひよこ組</a:t>
            </a:r>
            <a:endParaRPr lang="ja-JP" altLang="en-US" sz="2000" dirty="0">
              <a:solidFill>
                <a:schemeClr val="bg1">
                  <a:lumMod val="50000"/>
                </a:schemeClr>
              </a:solidFill>
              <a:latin typeface="A-OTF 新ゴ Pro U" pitchFamily="34" charset="-128"/>
              <a:ea typeface="A-OTF 新ゴ Pro U" pitchFamily="34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H="1">
            <a:off x="0" y="78624"/>
            <a:ext cx="6858000" cy="0"/>
          </a:xfrm>
          <a:prstGeom prst="line">
            <a:avLst/>
          </a:prstGeom>
          <a:ln w="19050">
            <a:solidFill>
              <a:srgbClr val="EC7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0" y="138737"/>
            <a:ext cx="6858000" cy="0"/>
          </a:xfrm>
          <a:prstGeom prst="line">
            <a:avLst/>
          </a:prstGeom>
          <a:ln w="19050">
            <a:solidFill>
              <a:srgbClr val="EC7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\\Edudoc\data\パステルライン事務局\フリー素材\ロイヤリティフリー写真\7181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19" y="4717823"/>
            <a:ext cx="3182888" cy="2387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\\Edudoc\data\パステルライン事務局\フリー素材\ロイヤリティフリー写真\2997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90000">
                        <a14:foregroundMark x1="48500" y1="34417" x2="51438" y2="66500"/>
                        <a14:backgroundMark x1="77813" y1="35167" x2="77438" y2="62083"/>
                        <a14:backgroundMark x1="17125" y1="71167" x2="23750" y2="93750"/>
                        <a14:backgroundMark x1="20063" y1="94667" x2="10625" y2="98167"/>
                        <a14:backgroundMark x1="29313" y1="96500" x2="22313" y2="99083"/>
                        <a14:backgroundMark x1="72188" y1="50667" x2="81438" y2="70500"/>
                        <a14:backgroundMark x1="81125" y1="65333" x2="80563" y2="85333"/>
                        <a14:backgroundMark x1="19000" y1="68833" x2="24625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0570">
            <a:off x="2275947" y="6649490"/>
            <a:ext cx="3616619" cy="27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Edudoc\data\パステルライン事務局\フリー素材\ロイヤリティフリー写真\34089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75" b="100000" l="472" r="99057">
                        <a14:foregroundMark x1="68632" y1="75705" x2="74528" y2="92633"/>
                        <a14:foregroundMark x1="67453" y1="76803" x2="64151" y2="88401"/>
                        <a14:foregroundMark x1="71462" y1="81191" x2="62500" y2="89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3945">
            <a:off x="340695" y="5162925"/>
            <a:ext cx="1505247" cy="226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\\Edudoc\data\パステルライン事務局\フリー素材\ロイヤリティフリー写真\9926866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703" r="89828">
                        <a14:foregroundMark x1="57121" y1="40330" x2="67293" y2="69104"/>
                        <a14:foregroundMark x1="41784" y1="51887" x2="27387" y2="77123"/>
                        <a14:foregroundMark x1="34429" y1="88443" x2="35055" y2="98349"/>
                        <a14:backgroundMark x1="25196" y1="18160" x2="34116" y2="37972"/>
                        <a14:backgroundMark x1="24883" y1="93868" x2="28638" y2="94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4312">
            <a:off x="4347493" y="5265628"/>
            <a:ext cx="2680910" cy="177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2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176688" y="4293740"/>
            <a:ext cx="6476139" cy="3306677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3" name="Picture 9" descr="\\Edudoc\data\パステルライン事務局\フリー素材\ロイヤリティフリー写真\25390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2" y="1320785"/>
            <a:ext cx="3559029" cy="2372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\\Edudoc\data\パステルライン事務局\フリー素材\ロイヤリティフリー写真\縦47861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270">
            <a:off x="472939" y="4080294"/>
            <a:ext cx="2357817" cy="3545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\\Edudoc\data\パステルライン事務局\フリー素材\ロイヤリティフリー写真\saku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4443">
            <a:off x="4450564" y="1003586"/>
            <a:ext cx="1708579" cy="1136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\\Edudoc\data\パステルライン事務局\フリー素材\ロイヤリティフリー写真\修正84418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566">
            <a:off x="3942709" y="4164140"/>
            <a:ext cx="2249997" cy="3336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\\STORAGE\public\IMAGEDATA\2012-05-10園の先生素材（社内素材用）\画像 39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58" b="99826" l="41281" r="81173">
                        <a14:foregroundMark x1="48495" y1="96991" x2="74113" y2="99190"/>
                        <a14:foregroundMark x1="47261" y1="96991" x2="46875" y2="99190"/>
                        <a14:backgroundMark x1="74190" y1="26620" x2="72840" y2="30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47" t="10910" r="17562"/>
          <a:stretch/>
        </p:blipFill>
        <p:spPr bwMode="auto">
          <a:xfrm>
            <a:off x="5167402" y="7439519"/>
            <a:ext cx="1573966" cy="211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Documents and Settings\y_hasegawa\デスクトップ\パステルショップ\加工済み画像\sakura0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52" y="4210129"/>
            <a:ext cx="288032" cy="39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y_hasegawa\デスクトップ\パステルショップ\加工済み画像\sakura0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75" y="6341378"/>
            <a:ext cx="48050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y_hasegawa\デスクトップ\パステルショップ\加工済み画像\sakura0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86" y="7749823"/>
            <a:ext cx="288032" cy="39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y_hasegawa\デスクトップ\パステルショップ\加工済み画像\sakura0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" y="4622529"/>
            <a:ext cx="48050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-2113" y="230952"/>
            <a:ext cx="3240359" cy="7200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5202" y="363920"/>
            <a:ext cx="2422174" cy="505649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4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月　</a:t>
            </a:r>
            <a:r>
              <a:rPr lang="ja-JP" altLang="en-US" sz="2800" dirty="0" smtClean="0">
                <a:solidFill>
                  <a:schemeClr val="bg1"/>
                </a:solidFill>
              </a:rPr>
              <a:t>入園式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25" name="Picture 3" descr="C:\Documents and Settings\y_hasegawa\デスクトップ\パステルショップ\加工済み画像\sakura0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9708">
            <a:off x="171218" y="2590251"/>
            <a:ext cx="211858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Documents and Settings\y_hasegawa\デスクトップ\パステルショップ\加工済み画像\sakura0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9708">
            <a:off x="2994789" y="563870"/>
            <a:ext cx="211858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/>
          <p:cNvSpPr/>
          <p:nvPr/>
        </p:nvSpPr>
        <p:spPr>
          <a:xfrm rot="20037945">
            <a:off x="17628" y="1136071"/>
            <a:ext cx="1354632" cy="412199"/>
          </a:xfrm>
          <a:prstGeom prst="rect">
            <a:avLst/>
          </a:prstGeom>
          <a:solidFill>
            <a:schemeClr val="accent3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 rot="20037945">
            <a:off x="3243404" y="3470974"/>
            <a:ext cx="1354632" cy="412199"/>
          </a:xfrm>
          <a:prstGeom prst="rect">
            <a:avLst/>
          </a:prstGeom>
          <a:solidFill>
            <a:schemeClr val="accent3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 rot="20987572">
            <a:off x="620220" y="3934388"/>
            <a:ext cx="1335090" cy="406252"/>
          </a:xfrm>
          <a:prstGeom prst="rect">
            <a:avLst/>
          </a:prstGeom>
          <a:solidFill>
            <a:schemeClr val="accent3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 rot="655684">
            <a:off x="4781043" y="3995346"/>
            <a:ext cx="1288511" cy="392079"/>
          </a:xfrm>
          <a:prstGeom prst="rect">
            <a:avLst/>
          </a:prstGeom>
          <a:solidFill>
            <a:schemeClr val="accent3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 rot="1478751">
            <a:off x="5242444" y="965778"/>
            <a:ext cx="974115" cy="296412"/>
          </a:xfrm>
          <a:prstGeom prst="rect">
            <a:avLst/>
          </a:prstGeom>
          <a:solidFill>
            <a:schemeClr val="accent3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354894" y="9191598"/>
            <a:ext cx="1234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3E15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ゆうこ</a:t>
            </a:r>
            <a:r>
              <a:rPr lang="ja-JP" altLang="en-US" sz="1400" dirty="0" smtClean="0">
                <a:solidFill>
                  <a:srgbClr val="3E15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先生</a:t>
            </a:r>
            <a:endParaRPr kumimoji="1" lang="en-US" altLang="ja-JP" sz="1400" dirty="0" smtClean="0">
              <a:solidFill>
                <a:srgbClr val="3E15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4509120" y="2720752"/>
            <a:ext cx="2174257" cy="863151"/>
            <a:chOff x="8685584" y="128464"/>
            <a:chExt cx="2232248" cy="789213"/>
          </a:xfrm>
        </p:grpSpPr>
        <p:sp>
          <p:nvSpPr>
            <p:cNvPr id="18" name="角丸四角形 17"/>
            <p:cNvSpPr/>
            <p:nvPr/>
          </p:nvSpPr>
          <p:spPr>
            <a:xfrm>
              <a:off x="8685584" y="128464"/>
              <a:ext cx="2232248" cy="789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8783840" y="209791"/>
              <a:ext cx="1908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>
                  <a:solidFill>
                    <a:srgbClr val="3E15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満開に咲き誇る桜並木。</a:t>
              </a:r>
              <a:endParaRPr lang="en-US" altLang="ja-JP" sz="1000" dirty="0" smtClean="0">
                <a:solidFill>
                  <a:srgbClr val="3E15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kumimoji="1" lang="ja-JP" altLang="en-US" sz="1000" dirty="0" smtClean="0">
                  <a:solidFill>
                    <a:srgbClr val="3E15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みんなが元気に登園しました。</a:t>
              </a:r>
              <a:endParaRPr kumimoji="1" lang="en-US" altLang="ja-JP" sz="1000" dirty="0" smtClean="0">
                <a:solidFill>
                  <a:srgbClr val="3E15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kumimoji="1" lang="ja-JP" altLang="en-US" sz="1000" dirty="0" smtClean="0">
                  <a:solidFill>
                    <a:srgbClr val="3E15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たくさんのお友だちがいてビックリした子も多かったね。</a:t>
              </a:r>
              <a:endParaRPr kumimoji="1" lang="ja-JP" altLang="en-US" sz="1000" dirty="0">
                <a:solidFill>
                  <a:srgbClr val="3E15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4589071" y="6971132"/>
            <a:ext cx="2166598" cy="592466"/>
            <a:chOff x="8685584" y="128464"/>
            <a:chExt cx="2232248" cy="1615675"/>
          </a:xfrm>
        </p:grpSpPr>
        <p:sp>
          <p:nvSpPr>
            <p:cNvPr id="39" name="角丸四角形 38"/>
            <p:cNvSpPr/>
            <p:nvPr/>
          </p:nvSpPr>
          <p:spPr>
            <a:xfrm>
              <a:off x="8685584" y="128464"/>
              <a:ext cx="2232248" cy="134546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8786736" y="291868"/>
              <a:ext cx="2035735" cy="1452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solidFill>
                    <a:srgbClr val="3E15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少し緊張してるかな？</a:t>
              </a:r>
              <a:endParaRPr kumimoji="1" lang="en-US" altLang="ja-JP" sz="1000" dirty="0" smtClean="0">
                <a:solidFill>
                  <a:srgbClr val="3E15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kumimoji="1" lang="ja-JP" altLang="en-US" sz="1000" dirty="0" smtClean="0">
                  <a:solidFill>
                    <a:srgbClr val="3E15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だんだん笑顔になっていったね。</a:t>
              </a:r>
              <a:endParaRPr kumimoji="1" lang="ja-JP" altLang="en-US" sz="1000" dirty="0">
                <a:solidFill>
                  <a:srgbClr val="3E15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343208" y="7390064"/>
            <a:ext cx="1637534" cy="359759"/>
            <a:chOff x="8685584" y="128464"/>
            <a:chExt cx="2179711" cy="1150553"/>
          </a:xfrm>
        </p:grpSpPr>
        <p:sp>
          <p:nvSpPr>
            <p:cNvPr id="42" name="角丸四角形 41"/>
            <p:cNvSpPr/>
            <p:nvPr/>
          </p:nvSpPr>
          <p:spPr>
            <a:xfrm>
              <a:off x="8685584" y="128464"/>
              <a:ext cx="2005673" cy="11505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8829560" y="329651"/>
              <a:ext cx="2035735" cy="787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solidFill>
                    <a:srgbClr val="3E15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桜の前でパシャリ☆</a:t>
              </a:r>
              <a:endParaRPr kumimoji="1" lang="ja-JP" altLang="en-US" sz="1000" dirty="0">
                <a:solidFill>
                  <a:srgbClr val="3E15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1503192" y="8026885"/>
            <a:ext cx="2895013" cy="1207655"/>
            <a:chOff x="1503192" y="7943829"/>
            <a:chExt cx="2895013" cy="1207655"/>
          </a:xfrm>
        </p:grpSpPr>
        <p:sp>
          <p:nvSpPr>
            <p:cNvPr id="5" name="円形吹き出し 4"/>
            <p:cNvSpPr/>
            <p:nvPr/>
          </p:nvSpPr>
          <p:spPr>
            <a:xfrm>
              <a:off x="1503192" y="7943829"/>
              <a:ext cx="2895013" cy="1207655"/>
            </a:xfrm>
            <a:prstGeom prst="wedgeEllipseCallout">
              <a:avLst>
                <a:gd name="adj1" fmla="val 64413"/>
                <a:gd name="adj2" fmla="val -1105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solidFill>
                  <a:srgbClr val="3E15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753515" y="8153856"/>
              <a:ext cx="239826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300" dirty="0">
                  <a:solidFill>
                    <a:srgbClr val="3E15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最初は緊張していた様子だったけど、だんだん</a:t>
              </a:r>
              <a:r>
                <a:rPr lang="ja-JP" altLang="en-US" sz="1300" dirty="0" smtClean="0">
                  <a:solidFill>
                    <a:srgbClr val="3E15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とクラスにも馴染んできて、表情</a:t>
              </a:r>
              <a:r>
                <a:rPr lang="ja-JP" altLang="en-US" sz="1300" dirty="0">
                  <a:solidFill>
                    <a:srgbClr val="3E15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が柔らかくなっていったね。</a:t>
              </a:r>
            </a:p>
          </p:txBody>
        </p:sp>
      </p:grpSp>
      <p:pic>
        <p:nvPicPr>
          <p:cNvPr id="10" name="Picture 4" descr="C:\Documents and Settings\y_hasegawa\デスクトップ\パステルショップ\加工済み画像\sakura0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1534">
            <a:off x="5581714" y="165818"/>
            <a:ext cx="1193721" cy="10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Documents and Settings\y_hasegawa\デスクトップ\パステルショップ\加工済み画像\sakura0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115" y="199397"/>
            <a:ext cx="288032" cy="39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Documents and Settings\y_hasegawa\デスクトップ\パステルショップ\加工済み画像\sakura0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7" y="8157819"/>
            <a:ext cx="777046" cy="81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Documents and Settings\y_hasegawa\デスクトップ\パステルショップ\加工済み画像\sakura0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42" y="8898821"/>
            <a:ext cx="388523" cy="4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C:\Documents and Settings\y_hasegawa\デスクトップ\パステルショップ\加工済み画像\sakura0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58" y="9133343"/>
            <a:ext cx="288032" cy="39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3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グループ化 68"/>
          <p:cNvGrpSpPr/>
          <p:nvPr/>
        </p:nvGrpSpPr>
        <p:grpSpPr>
          <a:xfrm>
            <a:off x="270759" y="3642213"/>
            <a:ext cx="1270703" cy="854596"/>
            <a:chOff x="8046720" y="1643021"/>
            <a:chExt cx="1752690" cy="1178751"/>
          </a:xfrm>
        </p:grpSpPr>
        <p:sp>
          <p:nvSpPr>
            <p:cNvPr id="70" name="円/楕円 69"/>
            <p:cNvSpPr/>
            <p:nvPr/>
          </p:nvSpPr>
          <p:spPr>
            <a:xfrm>
              <a:off x="8046720" y="1927691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8326380" y="1643021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8378055" y="2144046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8634829" y="1929729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8863512" y="1703029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9133731" y="1911919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8865314" y="2156093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5273153" y="7586706"/>
            <a:ext cx="1069071" cy="718991"/>
            <a:chOff x="8046720" y="1643021"/>
            <a:chExt cx="1752690" cy="1178751"/>
          </a:xfrm>
        </p:grpSpPr>
        <p:sp>
          <p:nvSpPr>
            <p:cNvPr id="35" name="円/楕円 34"/>
            <p:cNvSpPr/>
            <p:nvPr/>
          </p:nvSpPr>
          <p:spPr>
            <a:xfrm>
              <a:off x="8046720" y="1927691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8326380" y="1643021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8378055" y="2144046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8634829" y="1929729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8863512" y="1703029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9133731" y="1911919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8865314" y="2156093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202424" y="4146626"/>
            <a:ext cx="6476139" cy="3306677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-2113" y="230952"/>
            <a:ext cx="6008517" cy="7200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8336" y="363920"/>
            <a:ext cx="5462070" cy="505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bg1"/>
                </a:solidFill>
                <a:latin typeface="ヒラギノ角ゴ StdN W8" pitchFamily="34" charset="-128"/>
                <a:ea typeface="ヒラギノ角ゴ StdN W8" pitchFamily="34" charset="-128"/>
                <a:cs typeface="+mj-cs"/>
              </a:defRPr>
            </a:lvl1pPr>
          </a:lstStyle>
          <a:p>
            <a:r>
              <a:rPr lang="en-US" altLang="ja-JP" sz="2800" dirty="0"/>
              <a:t>8</a:t>
            </a:r>
            <a:r>
              <a:rPr lang="ja-JP" altLang="en-US" sz="2800" dirty="0" smtClean="0"/>
              <a:t>月　プール開き・夏祭り</a:t>
            </a:r>
            <a:endParaRPr lang="ja-JP" altLang="en-US" sz="2800" dirty="0"/>
          </a:p>
        </p:txBody>
      </p:sp>
      <p:pic>
        <p:nvPicPr>
          <p:cNvPr id="1026" name="Picture 2" descr="\\Edudoc\data\パステルライン事務局\フリー素材\ロイヤリティフリー写真\22315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2" y="1324110"/>
            <a:ext cx="3310571" cy="2207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\\Edudoc\data\パステルライン事務局\フリー素材\ロイヤリティフリー写真\縦2064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02" y="4215901"/>
            <a:ext cx="1531675" cy="2297912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\\Edudoc\data\パステルライン事務局\フリー素材\ロイヤリティフリー写真\81240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928" r="8633" b="-928"/>
          <a:stretch/>
        </p:blipFill>
        <p:spPr bwMode="auto">
          <a:xfrm rot="987269">
            <a:off x="3226877" y="4636992"/>
            <a:ext cx="3209516" cy="2402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\\Edudoc\data\パステルライン事務局\フリー素材\ロイヤリティフリー写真\90721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/>
          <a:stretch/>
        </p:blipFill>
        <p:spPr bwMode="auto">
          <a:xfrm rot="1487373">
            <a:off x="4084619" y="1487384"/>
            <a:ext cx="2613200" cy="228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 rot="20037945">
            <a:off x="76666" y="1301175"/>
            <a:ext cx="1354632" cy="412199"/>
          </a:xfrm>
          <a:prstGeom prst="rect">
            <a:avLst/>
          </a:prstGeom>
          <a:solidFill>
            <a:schemeClr val="accent3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 rot="20037945">
            <a:off x="2706013" y="3123286"/>
            <a:ext cx="1354632" cy="412199"/>
          </a:xfrm>
          <a:prstGeom prst="rect">
            <a:avLst/>
          </a:prstGeom>
          <a:solidFill>
            <a:schemeClr val="accent3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rot="1086499">
            <a:off x="4688870" y="4490429"/>
            <a:ext cx="1288511" cy="392079"/>
          </a:xfrm>
          <a:prstGeom prst="rect">
            <a:avLst/>
          </a:prstGeom>
          <a:solidFill>
            <a:schemeClr val="accent3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77093" y="9125224"/>
            <a:ext cx="1234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3E15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あゆみ</a:t>
            </a:r>
            <a:r>
              <a:rPr lang="ja-JP" altLang="en-US" sz="1400" dirty="0" smtClean="0">
                <a:solidFill>
                  <a:srgbClr val="3E15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先生</a:t>
            </a:r>
            <a:endParaRPr kumimoji="1" lang="en-US" altLang="ja-JP" sz="1400" dirty="0" smtClean="0">
              <a:solidFill>
                <a:srgbClr val="3E15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2663345" y="7617297"/>
            <a:ext cx="3184660" cy="1812736"/>
            <a:chOff x="4052295" y="7774481"/>
            <a:chExt cx="2837970" cy="1402049"/>
          </a:xfrm>
        </p:grpSpPr>
        <p:sp>
          <p:nvSpPr>
            <p:cNvPr id="16" name="円形吹き出し 15"/>
            <p:cNvSpPr/>
            <p:nvPr/>
          </p:nvSpPr>
          <p:spPr>
            <a:xfrm>
              <a:off x="4052295" y="7774481"/>
              <a:ext cx="2837970" cy="1402049"/>
            </a:xfrm>
            <a:prstGeom prst="wedgeEllipseCallout">
              <a:avLst>
                <a:gd name="adj1" fmla="val -60767"/>
                <a:gd name="adj2" fmla="val -722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solidFill>
                  <a:srgbClr val="3E15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215556" y="8089549"/>
              <a:ext cx="2515352" cy="948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300" dirty="0" smtClean="0">
                  <a:solidFill>
                    <a:srgbClr val="3E15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夏の暑い外でも、子どもたちは元気いっぱいに遊びました！水に顔をつけるのが怖かった子も、最後にはプールに潜れるようにもなりました！</a:t>
              </a:r>
              <a:endParaRPr lang="ja-JP" altLang="en-US" sz="1300" dirty="0">
                <a:solidFill>
                  <a:srgbClr val="3E15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6" name="Picture 2" descr="\\STORAGE\public\IMAGEDATA\2012-05-10園の先生素材（社内素材用）\その他先生役\IMG_650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4" b="100000" l="27855" r="70255">
                        <a14:backgroundMark x1="35147" y1="77662" x2="35262" y2="85127"/>
                        <a14:backgroundMark x1="39082" y1="63889" x2="38079" y2="67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86" r="31407"/>
          <a:stretch/>
        </p:blipFill>
        <p:spPr bwMode="auto">
          <a:xfrm>
            <a:off x="169463" y="6966618"/>
            <a:ext cx="1567401" cy="25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グループ化 20"/>
          <p:cNvGrpSpPr/>
          <p:nvPr/>
        </p:nvGrpSpPr>
        <p:grpSpPr>
          <a:xfrm>
            <a:off x="353636" y="4297498"/>
            <a:ext cx="1347172" cy="469731"/>
            <a:chOff x="8685584" y="128464"/>
            <a:chExt cx="2062748" cy="1150553"/>
          </a:xfrm>
        </p:grpSpPr>
        <p:sp>
          <p:nvSpPr>
            <p:cNvPr id="22" name="角丸四角形 21"/>
            <p:cNvSpPr/>
            <p:nvPr/>
          </p:nvSpPr>
          <p:spPr>
            <a:xfrm>
              <a:off x="8685584" y="128464"/>
              <a:ext cx="2005673" cy="11505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8712597" y="266435"/>
              <a:ext cx="2035735" cy="792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>
                  <a:solidFill>
                    <a:srgbClr val="3E15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水にたくさん触れる</a:t>
              </a:r>
              <a:endParaRPr lang="en-US" altLang="ja-JP" sz="1000" dirty="0" smtClean="0">
                <a:solidFill>
                  <a:srgbClr val="3E15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000" dirty="0" smtClean="0">
                  <a:solidFill>
                    <a:srgbClr val="3E15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ようになったね！</a:t>
              </a:r>
              <a:endParaRPr kumimoji="1" lang="ja-JP" altLang="en-US" sz="1000" dirty="0">
                <a:solidFill>
                  <a:srgbClr val="3E15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5066663" y="6831798"/>
            <a:ext cx="1644262" cy="469731"/>
            <a:chOff x="8685585" y="128464"/>
            <a:chExt cx="2062747" cy="930887"/>
          </a:xfrm>
        </p:grpSpPr>
        <p:sp>
          <p:nvSpPr>
            <p:cNvPr id="25" name="角丸四角形 24"/>
            <p:cNvSpPr/>
            <p:nvPr/>
          </p:nvSpPr>
          <p:spPr>
            <a:xfrm>
              <a:off x="8685585" y="128464"/>
              <a:ext cx="1701407" cy="9308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8712597" y="266435"/>
              <a:ext cx="2035735" cy="792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>
                  <a:solidFill>
                    <a:srgbClr val="3E15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水にたくさん触れる</a:t>
              </a:r>
              <a:endParaRPr lang="en-US" altLang="ja-JP" sz="1000" dirty="0" smtClean="0">
                <a:solidFill>
                  <a:srgbClr val="3E15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000" dirty="0" smtClean="0">
                  <a:solidFill>
                    <a:srgbClr val="3E15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ようになったね！</a:t>
              </a:r>
              <a:endParaRPr kumimoji="1" lang="ja-JP" altLang="en-US" sz="1000" dirty="0">
                <a:solidFill>
                  <a:srgbClr val="3E15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672273" y="3531157"/>
            <a:ext cx="2041482" cy="454370"/>
            <a:chOff x="8685584" y="128464"/>
            <a:chExt cx="2041482" cy="900445"/>
          </a:xfrm>
        </p:grpSpPr>
        <p:sp>
          <p:nvSpPr>
            <p:cNvPr id="28" name="角丸四角形 27"/>
            <p:cNvSpPr/>
            <p:nvPr/>
          </p:nvSpPr>
          <p:spPr>
            <a:xfrm>
              <a:off x="8685584" y="128464"/>
              <a:ext cx="2005673" cy="9004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8691331" y="224291"/>
              <a:ext cx="2035735" cy="792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>
                  <a:solidFill>
                    <a:srgbClr val="3E15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とっても上手に踊れました！</a:t>
              </a:r>
              <a:endParaRPr lang="en-US" altLang="ja-JP" sz="1000" dirty="0" smtClean="0">
                <a:solidFill>
                  <a:srgbClr val="3E15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000" dirty="0" smtClean="0">
                  <a:solidFill>
                    <a:srgbClr val="3E15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おうちでもたくさん練習したね。</a:t>
              </a:r>
              <a:endParaRPr kumimoji="1" lang="ja-JP" altLang="en-US" sz="1000" dirty="0">
                <a:solidFill>
                  <a:srgbClr val="3E15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7" name="Picture 3" descr="\\Edudoc\data\パステルライン事務局\フリー素材\ロイヤリティフリー写真\20131601387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4" y="5363847"/>
            <a:ext cx="1498384" cy="1997844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31" name="グループ化 30"/>
          <p:cNvGrpSpPr/>
          <p:nvPr/>
        </p:nvGrpSpPr>
        <p:grpSpPr>
          <a:xfrm>
            <a:off x="1303174" y="6864716"/>
            <a:ext cx="1381106" cy="454370"/>
            <a:chOff x="8685584" y="128464"/>
            <a:chExt cx="2041482" cy="900445"/>
          </a:xfrm>
        </p:grpSpPr>
        <p:sp>
          <p:nvSpPr>
            <p:cNvPr id="32" name="角丸四角形 31"/>
            <p:cNvSpPr/>
            <p:nvPr/>
          </p:nvSpPr>
          <p:spPr>
            <a:xfrm>
              <a:off x="8685584" y="128464"/>
              <a:ext cx="2005673" cy="9004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8691331" y="224291"/>
              <a:ext cx="2035735" cy="792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solidFill>
                    <a:srgbClr val="3E15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たくさん泳げるようになったね！</a:t>
              </a:r>
              <a:endParaRPr kumimoji="1" lang="ja-JP" altLang="en-US" sz="1000" dirty="0">
                <a:solidFill>
                  <a:srgbClr val="3E15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1444833" y="897619"/>
            <a:ext cx="638628" cy="933612"/>
            <a:chOff x="-66660" y="742969"/>
            <a:chExt cx="7768716" cy="933612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106955" y="745042"/>
              <a:ext cx="7430842" cy="931539"/>
            </a:xfrm>
            <a:prstGeom prst="rect">
              <a:avLst/>
            </a:prstGeom>
            <a:noFill/>
          </p:spPr>
          <p:txBody>
            <a:bodyPr wrap="square" lIns="99569" tIns="49785" rIns="99569" bIns="49785" rtlCol="0">
              <a:spAutoFit/>
            </a:bodyPr>
            <a:lstStyle/>
            <a:p>
              <a:pPr algn="ctr"/>
              <a:r>
                <a:rPr lang="ja-JP" altLang="en-US" sz="5200" b="1" dirty="0" smtClean="0">
                  <a:ln w="114300">
                    <a:solidFill>
                      <a:srgbClr val="EC7FB0"/>
                    </a:solidFill>
                  </a:ln>
                  <a:solidFill>
                    <a:srgbClr val="CC9900"/>
                  </a:solidFill>
                  <a:latin typeface="AR丸ゴシック体E" panose="020B0609010101010101" pitchFamily="49" charset="-128"/>
                  <a:ea typeface="AR丸ゴシック体E" panose="020B0609010101010101" pitchFamily="49" charset="-128"/>
                </a:rPr>
                <a:t>・</a:t>
              </a:r>
              <a:endParaRPr lang="ja-JP" altLang="en-US" sz="5200" b="1" dirty="0">
                <a:ln w="114300">
                  <a:solidFill>
                    <a:srgbClr val="EC7FB0"/>
                  </a:solidFill>
                </a:ln>
                <a:solidFill>
                  <a:srgbClr val="CC9900"/>
                </a:solidFill>
                <a:latin typeface="AR丸ゴシック体E" panose="020B0609010101010101" pitchFamily="49" charset="-128"/>
                <a:ea typeface="AR丸ゴシック体E" panose="020B0609010101010101" pitchFamily="49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-66660" y="742969"/>
              <a:ext cx="7768716" cy="931539"/>
            </a:xfrm>
            <a:prstGeom prst="rect">
              <a:avLst/>
            </a:prstGeom>
            <a:noFill/>
          </p:spPr>
          <p:txBody>
            <a:bodyPr wrap="square" lIns="99569" tIns="49785" rIns="99569" bIns="49785" rtlCol="0">
              <a:spAutoFit/>
            </a:bodyPr>
            <a:lstStyle/>
            <a:p>
              <a:pPr algn="ctr"/>
              <a:r>
                <a:rPr lang="ja-JP" altLang="en-US" sz="5200" dirty="0" smtClean="0">
                  <a:ln w="114300">
                    <a:noFill/>
                  </a:ln>
                  <a:solidFill>
                    <a:schemeClr val="bg1"/>
                  </a:solidFill>
                  <a:latin typeface="AR丸ゴシック体E" panose="020B0609010101010101" pitchFamily="49" charset="-128"/>
                  <a:ea typeface="AR丸ゴシック体E" panose="020B0609010101010101" pitchFamily="49" charset="-128"/>
                </a:rPr>
                <a:t>・</a:t>
              </a:r>
              <a:endParaRPr lang="ja-JP" altLang="en-US" sz="5200" dirty="0">
                <a:ln w="114300">
                  <a:noFill/>
                </a:ln>
                <a:solidFill>
                  <a:schemeClr val="bg1"/>
                </a:solidFill>
                <a:latin typeface="AR丸ゴシック体E" panose="020B0609010101010101" pitchFamily="49" charset="-128"/>
                <a:ea typeface="AR丸ゴシック体E" panose="020B0609010101010101" pitchFamily="49" charset="-128"/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6010875" y="8220670"/>
            <a:ext cx="764761" cy="514331"/>
            <a:chOff x="8046720" y="1643021"/>
            <a:chExt cx="1752690" cy="1178751"/>
          </a:xfrm>
        </p:grpSpPr>
        <p:sp>
          <p:nvSpPr>
            <p:cNvPr id="46" name="円/楕円 45"/>
            <p:cNvSpPr/>
            <p:nvPr/>
          </p:nvSpPr>
          <p:spPr>
            <a:xfrm>
              <a:off x="8046720" y="1927691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8326380" y="1643021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8378055" y="2144046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8634829" y="1929729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8863512" y="1703029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9133731" y="1911919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8865314" y="2156093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4925112" y="257248"/>
            <a:ext cx="1069071" cy="718991"/>
            <a:chOff x="8046720" y="1643021"/>
            <a:chExt cx="1752690" cy="1178751"/>
          </a:xfrm>
        </p:grpSpPr>
        <p:sp>
          <p:nvSpPr>
            <p:cNvPr id="54" name="円/楕円 53"/>
            <p:cNvSpPr/>
            <p:nvPr/>
          </p:nvSpPr>
          <p:spPr>
            <a:xfrm>
              <a:off x="8046720" y="1927691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8326380" y="1643021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8378055" y="2144046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8634829" y="1929729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8863512" y="1703029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9133731" y="1911919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8865314" y="2156093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5720416" y="858528"/>
            <a:ext cx="764761" cy="514331"/>
            <a:chOff x="8046720" y="1643021"/>
            <a:chExt cx="1752690" cy="1178751"/>
          </a:xfrm>
        </p:grpSpPr>
        <p:sp>
          <p:nvSpPr>
            <p:cNvPr id="62" name="円/楕円 61"/>
            <p:cNvSpPr/>
            <p:nvPr/>
          </p:nvSpPr>
          <p:spPr>
            <a:xfrm>
              <a:off x="8046720" y="1927691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8326380" y="1643021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8378055" y="2144046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8634829" y="1929729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8863512" y="1703029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9133731" y="1911919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8865314" y="2156093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/>
        </p:nvGrpSpPr>
        <p:grpSpPr>
          <a:xfrm>
            <a:off x="1764147" y="7569161"/>
            <a:ext cx="764761" cy="514331"/>
            <a:chOff x="8046720" y="1643021"/>
            <a:chExt cx="1752690" cy="1178751"/>
          </a:xfrm>
        </p:grpSpPr>
        <p:sp>
          <p:nvSpPr>
            <p:cNvPr id="86" name="円/楕円 85"/>
            <p:cNvSpPr/>
            <p:nvPr/>
          </p:nvSpPr>
          <p:spPr>
            <a:xfrm>
              <a:off x="8046720" y="1927691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8326380" y="1643021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8378055" y="2144046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8634829" y="1929729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8863512" y="1703029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9133731" y="1911919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8865314" y="2156093"/>
              <a:ext cx="665679" cy="665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パイ 8"/>
          <p:cNvSpPr/>
          <p:nvPr/>
        </p:nvSpPr>
        <p:spPr>
          <a:xfrm rot="5400000">
            <a:off x="6074891" y="-792088"/>
            <a:ext cx="1584176" cy="1584176"/>
          </a:xfrm>
          <a:prstGeom prst="pie">
            <a:avLst>
              <a:gd name="adj1" fmla="val 0"/>
              <a:gd name="adj2" fmla="val 548399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 flipH="1">
            <a:off x="5597474" y="128464"/>
            <a:ext cx="398642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 flipH="1">
            <a:off x="5834895" y="429457"/>
            <a:ext cx="281210" cy="19878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flipH="1">
            <a:off x="6192289" y="677489"/>
            <a:ext cx="150398" cy="27463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H="1">
            <a:off x="6658516" y="845729"/>
            <a:ext cx="17100" cy="29910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640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162</Words>
  <Application>Microsoft Office PowerPoint</Application>
  <PresentationFormat>A4 210 x 297 mm</PresentationFormat>
  <Paragraphs>27</Paragraphs>
  <Slides>3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PowerPoint プレゼンテーション</vt:lpstr>
      <vt:lpstr>4月　入園式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豊島 直子</dc:creator>
  <cp:lastModifiedBy>豊島 直子</cp:lastModifiedBy>
  <cp:revision>24</cp:revision>
  <cp:lastPrinted>2014-12-03T08:18:55Z</cp:lastPrinted>
  <dcterms:created xsi:type="dcterms:W3CDTF">2014-12-02T05:34:02Z</dcterms:created>
  <dcterms:modified xsi:type="dcterms:W3CDTF">2014-12-03T09:47:22Z</dcterms:modified>
</cp:coreProperties>
</file>