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63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1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5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25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87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7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4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59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60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60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8853-306F-4F41-B51F-B2CA633272C2}" type="datetimeFigureOut">
              <a:rPr kumimoji="1" lang="ja-JP" altLang="en-US" smtClean="0"/>
              <a:t>2014/10/17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4B77-3DDE-41AD-BE7F-6F4139F89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504" y="2276872"/>
            <a:ext cx="5040560" cy="338437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パイ 5"/>
          <p:cNvSpPr/>
          <p:nvPr/>
        </p:nvSpPr>
        <p:spPr>
          <a:xfrm rot="16200000">
            <a:off x="1433780" y="699134"/>
            <a:ext cx="1314146" cy="1314146"/>
          </a:xfrm>
          <a:prstGeom prst="pie">
            <a:avLst>
              <a:gd name="adj1" fmla="val 0"/>
              <a:gd name="adj2" fmla="val 10809193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7950757" y="2636912"/>
            <a:ext cx="1085739" cy="1335899"/>
            <a:chOff x="3702285" y="2348880"/>
            <a:chExt cx="1085739" cy="1335899"/>
          </a:xfrm>
          <a:solidFill>
            <a:schemeClr val="bg1"/>
          </a:solidFill>
        </p:grpSpPr>
        <p:sp>
          <p:nvSpPr>
            <p:cNvPr id="15" name="ハート 14"/>
            <p:cNvSpPr/>
            <p:nvPr/>
          </p:nvSpPr>
          <p:spPr>
            <a:xfrm flipV="1">
              <a:off x="3702285" y="2348880"/>
              <a:ext cx="1085739" cy="1242418"/>
            </a:xfrm>
            <a:prstGeom prst="hear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702285" y="3084862"/>
              <a:ext cx="504056" cy="504056"/>
            </a:xfrm>
            <a:prstGeom prst="ellips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4283968" y="3084862"/>
              <a:ext cx="504056" cy="504056"/>
            </a:xfrm>
            <a:prstGeom prst="ellips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988927" y="3180723"/>
              <a:ext cx="504056" cy="504056"/>
            </a:xfrm>
            <a:prstGeom prst="ellips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雲 24"/>
          <p:cNvSpPr/>
          <p:nvPr/>
        </p:nvSpPr>
        <p:spPr>
          <a:xfrm rot="234267">
            <a:off x="3710694" y="3201"/>
            <a:ext cx="5394235" cy="2380811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>
            <a:off x="92024" y="215844"/>
            <a:ext cx="1320337" cy="1835532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アーチ 4"/>
          <p:cNvSpPr/>
          <p:nvPr/>
        </p:nvSpPr>
        <p:spPr>
          <a:xfrm flipV="1">
            <a:off x="5843744" y="3519867"/>
            <a:ext cx="2734005" cy="1367564"/>
          </a:xfrm>
          <a:prstGeom prst="blockArc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二等辺三角形 13"/>
          <p:cNvSpPr/>
          <p:nvPr/>
        </p:nvSpPr>
        <p:spPr>
          <a:xfrm>
            <a:off x="5762104" y="2945512"/>
            <a:ext cx="522418" cy="574355"/>
          </a:xfrm>
          <a:prstGeom prst="triangle">
            <a:avLst>
              <a:gd name="adj" fmla="val 4899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708160" y="2888040"/>
            <a:ext cx="661174" cy="66117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5733257"/>
            <a:ext cx="9144000" cy="11521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2264" y="139577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角</a:t>
            </a:r>
            <a:r>
              <a:rPr lang="en-US" altLang="ja-JP" dirty="0" smtClean="0"/>
              <a:t>×2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92662" y="9868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髪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20035" y="39024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顔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23728" y="1052736"/>
            <a:ext cx="532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耳</a:t>
            </a:r>
            <a:endParaRPr lang="en-US" altLang="ja-JP" dirty="0" smtClean="0"/>
          </a:p>
          <a:p>
            <a:r>
              <a:rPr lang="en-US" altLang="ja-JP" dirty="0" smtClean="0"/>
              <a:t>×2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281339" y="29969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鼻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72488" y="2911229"/>
            <a:ext cx="532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目</a:t>
            </a:r>
            <a:endParaRPr lang="en-US" altLang="ja-JP" dirty="0" smtClean="0"/>
          </a:p>
          <a:p>
            <a:r>
              <a:rPr lang="en-US" altLang="ja-JP" dirty="0" smtClean="0"/>
              <a:t>×2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20102" y="45519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口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42424" y="3157450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牙</a:t>
            </a:r>
            <a:endParaRPr lang="en-US" altLang="ja-JP" sz="1100" dirty="0" smtClean="0"/>
          </a:p>
          <a:p>
            <a:r>
              <a:rPr lang="en-US" altLang="ja-JP" sz="1100" dirty="0" smtClean="0"/>
              <a:t>×2</a:t>
            </a:r>
            <a:endParaRPr kumimoji="1" lang="ja-JP" altLang="en-US" sz="11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61228" y="62284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5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042389" y="2250472"/>
            <a:ext cx="5040560" cy="33843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パイ 2"/>
          <p:cNvSpPr/>
          <p:nvPr/>
        </p:nvSpPr>
        <p:spPr>
          <a:xfrm rot="16200000">
            <a:off x="6426206" y="2952550"/>
            <a:ext cx="1314146" cy="1314146"/>
          </a:xfrm>
          <a:prstGeom prst="pie">
            <a:avLst>
              <a:gd name="adj1" fmla="val 0"/>
              <a:gd name="adj2" fmla="val 1080919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パイ 3"/>
          <p:cNvSpPr/>
          <p:nvPr/>
        </p:nvSpPr>
        <p:spPr>
          <a:xfrm rot="5400000" flipH="1">
            <a:off x="1385316" y="2952550"/>
            <a:ext cx="1314146" cy="1314146"/>
          </a:xfrm>
          <a:prstGeom prst="pie">
            <a:avLst>
              <a:gd name="adj1" fmla="val 0"/>
              <a:gd name="adj2" fmla="val 1080919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019799" y="3258584"/>
            <a:ext cx="1085739" cy="1335899"/>
            <a:chOff x="3702285" y="2348880"/>
            <a:chExt cx="1085739" cy="133589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" name="ハート 5"/>
            <p:cNvSpPr/>
            <p:nvPr/>
          </p:nvSpPr>
          <p:spPr>
            <a:xfrm flipV="1">
              <a:off x="3702285" y="2348880"/>
              <a:ext cx="1085739" cy="1242418"/>
            </a:xfrm>
            <a:prstGeom prst="hear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702285" y="3084862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4283968" y="3084862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988927" y="3180723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雲 9"/>
          <p:cNvSpPr/>
          <p:nvPr/>
        </p:nvSpPr>
        <p:spPr>
          <a:xfrm rot="234267">
            <a:off x="1785377" y="840897"/>
            <a:ext cx="5394235" cy="2380811"/>
          </a:xfrm>
          <a:prstGeom prst="clou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2483768" y="116632"/>
            <a:ext cx="1320337" cy="1835532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5267887" y="116632"/>
            <a:ext cx="1320337" cy="1835532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アーチ 12"/>
          <p:cNvSpPr/>
          <p:nvPr/>
        </p:nvSpPr>
        <p:spPr>
          <a:xfrm flipV="1">
            <a:off x="3234479" y="4006625"/>
            <a:ext cx="2734005" cy="1367564"/>
          </a:xfrm>
          <a:prstGeom prst="blockArc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二等辺三角形 13"/>
          <p:cNvSpPr/>
          <p:nvPr/>
        </p:nvSpPr>
        <p:spPr>
          <a:xfrm>
            <a:off x="3545526" y="4484429"/>
            <a:ext cx="522418" cy="574355"/>
          </a:xfrm>
          <a:prstGeom prst="triangle">
            <a:avLst>
              <a:gd name="adj" fmla="val 489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/>
          <p:cNvSpPr/>
          <p:nvPr/>
        </p:nvSpPr>
        <p:spPr>
          <a:xfrm>
            <a:off x="5148064" y="4484429"/>
            <a:ext cx="522418" cy="574355"/>
          </a:xfrm>
          <a:prstGeom prst="triangle">
            <a:avLst>
              <a:gd name="adj" fmla="val 489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809756" y="3296869"/>
            <a:ext cx="661174" cy="6611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523207" y="3296869"/>
            <a:ext cx="661174" cy="6611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5940943"/>
            <a:ext cx="9144000" cy="944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03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7</cp:revision>
  <dcterms:created xsi:type="dcterms:W3CDTF">2014-09-29T05:31:31Z</dcterms:created>
  <dcterms:modified xsi:type="dcterms:W3CDTF">2014-10-17T09:10:11Z</dcterms:modified>
</cp:coreProperties>
</file>