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9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E2D44B-EB4E-4BB6-B3B0-CF5F0999567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kumimoji="1" lang="ja-JP" altLang="en-US"/>
        </a:p>
      </dgm:t>
    </dgm:pt>
    <dgm:pt modelId="{FC437CB9-AB1B-4BCE-A1F1-33AA3231294C}">
      <dgm:prSet phldrT="[テキスト]"/>
      <dgm:spPr/>
      <dgm:t>
        <a:bodyPr/>
        <a:lstStyle/>
        <a:p>
          <a:r>
            <a:rPr kumimoji="1" lang="ja-JP" altLang="en-US" dirty="0" smtClean="0"/>
            <a:t>防災訓練</a:t>
          </a:r>
          <a:endParaRPr kumimoji="1" lang="ja-JP" altLang="en-US" dirty="0"/>
        </a:p>
      </dgm:t>
    </dgm:pt>
    <dgm:pt modelId="{3211F055-BFE8-4CFD-AAFC-CB3CEE4285C6}" type="parTrans" cxnId="{2477959A-A300-4F00-B937-2ED7229A68AB}">
      <dgm:prSet/>
      <dgm:spPr/>
      <dgm:t>
        <a:bodyPr/>
        <a:lstStyle/>
        <a:p>
          <a:endParaRPr kumimoji="1" lang="ja-JP" altLang="en-US"/>
        </a:p>
      </dgm:t>
    </dgm:pt>
    <dgm:pt modelId="{4FA3EE18-B5B6-4887-AFE3-307EC2A93288}" type="sibTrans" cxnId="{2477959A-A300-4F00-B937-2ED7229A68AB}">
      <dgm:prSet/>
      <dgm:spPr/>
      <dgm:t>
        <a:bodyPr/>
        <a:lstStyle/>
        <a:p>
          <a:endParaRPr kumimoji="1" lang="ja-JP" altLang="en-US"/>
        </a:p>
      </dgm:t>
    </dgm:pt>
    <dgm:pt modelId="{BD16ABF8-7BA2-49AF-B348-33FFC564AC48}">
      <dgm:prSet phldrT="[テキスト]"/>
      <dgm:spPr/>
      <dgm:t>
        <a:bodyPr anchor="ctr"/>
        <a:lstStyle/>
        <a:p>
          <a:r>
            <a:rPr kumimoji="1" lang="ja-JP" altLang="en-US" dirty="0" smtClean="0"/>
            <a:t>毎月の訓練</a:t>
          </a:r>
          <a:endParaRPr kumimoji="1" lang="ja-JP" altLang="en-US" dirty="0"/>
        </a:p>
      </dgm:t>
    </dgm:pt>
    <dgm:pt modelId="{223C9C10-5158-4ADB-A03E-E950BF2E3962}" type="parTrans" cxnId="{69D2A70A-4F8D-40BA-B207-7A6FEEB32451}">
      <dgm:prSet/>
      <dgm:spPr/>
      <dgm:t>
        <a:bodyPr/>
        <a:lstStyle/>
        <a:p>
          <a:endParaRPr kumimoji="1" lang="ja-JP" altLang="en-US"/>
        </a:p>
      </dgm:t>
    </dgm:pt>
    <dgm:pt modelId="{D8D158A5-B759-4B13-B077-174BCA85BBEE}" type="sibTrans" cxnId="{69D2A70A-4F8D-40BA-B207-7A6FEEB32451}">
      <dgm:prSet/>
      <dgm:spPr/>
      <dgm:t>
        <a:bodyPr/>
        <a:lstStyle/>
        <a:p>
          <a:endParaRPr kumimoji="1" lang="ja-JP" altLang="en-US"/>
        </a:p>
      </dgm:t>
    </dgm:pt>
    <dgm:pt modelId="{4CB86B1F-379F-49BA-B0BB-4C83849AF081}">
      <dgm:prSet phldrT="[テキスト]"/>
      <dgm:spPr/>
      <dgm:t>
        <a:bodyPr/>
        <a:lstStyle/>
        <a:p>
          <a:r>
            <a:rPr kumimoji="1" lang="ja-JP" altLang="en-US" dirty="0" smtClean="0"/>
            <a:t>災害時の連絡</a:t>
          </a:r>
          <a:endParaRPr kumimoji="1" lang="ja-JP" altLang="en-US" dirty="0"/>
        </a:p>
      </dgm:t>
    </dgm:pt>
    <dgm:pt modelId="{79530CE2-60EB-45FE-91DE-EE879B98F0A2}" type="parTrans" cxnId="{E4986CA4-0728-4197-ADC3-CAB669BA6380}">
      <dgm:prSet/>
      <dgm:spPr/>
      <dgm:t>
        <a:bodyPr/>
        <a:lstStyle/>
        <a:p>
          <a:endParaRPr kumimoji="1" lang="ja-JP" altLang="en-US"/>
        </a:p>
      </dgm:t>
    </dgm:pt>
    <dgm:pt modelId="{564C5218-1F91-4510-8360-19D68BFA2DB3}" type="sibTrans" cxnId="{E4986CA4-0728-4197-ADC3-CAB669BA6380}">
      <dgm:prSet/>
      <dgm:spPr/>
      <dgm:t>
        <a:bodyPr/>
        <a:lstStyle/>
        <a:p>
          <a:endParaRPr kumimoji="1" lang="ja-JP" altLang="en-US"/>
        </a:p>
      </dgm:t>
    </dgm:pt>
    <dgm:pt modelId="{F275C0E5-0A22-475B-90CD-56D4AD63ADAF}">
      <dgm:prSet phldrT="[テキスト]"/>
      <dgm:spPr/>
      <dgm:t>
        <a:bodyPr anchor="ctr"/>
        <a:lstStyle/>
        <a:p>
          <a:r>
            <a:rPr kumimoji="1" lang="ja-JP" altLang="en-US" dirty="0" smtClean="0"/>
            <a:t>一斉メール配信</a:t>
          </a:r>
          <a:endParaRPr kumimoji="1" lang="ja-JP" altLang="en-US" dirty="0"/>
        </a:p>
      </dgm:t>
    </dgm:pt>
    <dgm:pt modelId="{07A18E7B-FC0E-41BC-85EF-B543ADB738B0}" type="parTrans" cxnId="{58416480-E805-46FA-B730-274512897384}">
      <dgm:prSet/>
      <dgm:spPr/>
      <dgm:t>
        <a:bodyPr/>
        <a:lstStyle/>
        <a:p>
          <a:endParaRPr kumimoji="1" lang="ja-JP" altLang="en-US"/>
        </a:p>
      </dgm:t>
    </dgm:pt>
    <dgm:pt modelId="{491323D3-D398-4704-A0E5-A12AEFDDA6F4}" type="sibTrans" cxnId="{58416480-E805-46FA-B730-274512897384}">
      <dgm:prSet/>
      <dgm:spPr/>
      <dgm:t>
        <a:bodyPr/>
        <a:lstStyle/>
        <a:p>
          <a:endParaRPr kumimoji="1" lang="ja-JP" altLang="en-US"/>
        </a:p>
      </dgm:t>
    </dgm:pt>
    <dgm:pt modelId="{C555DF72-BEF4-4B02-A0F3-A8D4DA09F97B}">
      <dgm:prSet phldrT="[テキスト]"/>
      <dgm:spPr/>
      <dgm:t>
        <a:bodyPr anchor="ctr"/>
        <a:lstStyle/>
        <a:p>
          <a:r>
            <a:rPr kumimoji="1" lang="ja-JP" altLang="en-US" dirty="0" smtClean="0"/>
            <a:t>職員が子ども達を安全に</a:t>
          </a:r>
          <a:r>
            <a:rPr lang="ja-JP" altLang="en-US" b="0" i="0" dirty="0" smtClean="0"/>
            <a:t>避難させる方法や子ども達が安全に避難する方法が身に付けられるよう訓練を行っています。</a:t>
          </a:r>
          <a:endParaRPr kumimoji="1" lang="ja-JP" altLang="en-US" dirty="0"/>
        </a:p>
      </dgm:t>
    </dgm:pt>
    <dgm:pt modelId="{A2E678B8-E455-48AB-8E2E-81D1315A7953}" type="parTrans" cxnId="{71AF5E3B-5E4B-4EE5-98A9-C5AC91F5B407}">
      <dgm:prSet/>
      <dgm:spPr/>
      <dgm:t>
        <a:bodyPr/>
        <a:lstStyle/>
        <a:p>
          <a:endParaRPr kumimoji="1" lang="ja-JP" altLang="en-US"/>
        </a:p>
      </dgm:t>
    </dgm:pt>
    <dgm:pt modelId="{9F05B755-14A9-439F-81A5-A5C31CE0F7C1}" type="sibTrans" cxnId="{71AF5E3B-5E4B-4EE5-98A9-C5AC91F5B407}">
      <dgm:prSet/>
      <dgm:spPr/>
      <dgm:t>
        <a:bodyPr/>
        <a:lstStyle/>
        <a:p>
          <a:endParaRPr kumimoji="1" lang="ja-JP" altLang="en-US"/>
        </a:p>
      </dgm:t>
    </dgm:pt>
    <dgm:pt modelId="{5B325F0F-40E6-4296-BA98-60E31DB89D44}">
      <dgm:prSet phldrT="[テキスト]"/>
      <dgm:spPr/>
      <dgm:t>
        <a:bodyPr anchor="ctr"/>
        <a:lstStyle/>
        <a:p>
          <a:r>
            <a:rPr kumimoji="1" lang="ja-JP" altLang="en-US" dirty="0" smtClean="0"/>
            <a:t>年</a:t>
          </a:r>
          <a:r>
            <a:rPr kumimoji="1" lang="en-US" altLang="ja-JP" dirty="0" smtClean="0"/>
            <a:t>2</a:t>
          </a:r>
          <a:r>
            <a:rPr kumimoji="1" lang="ja-JP" altLang="en-US" dirty="0" smtClean="0"/>
            <a:t>回の引き渡し訓練</a:t>
          </a:r>
          <a:endParaRPr kumimoji="1" lang="ja-JP" altLang="en-US" dirty="0"/>
        </a:p>
      </dgm:t>
    </dgm:pt>
    <dgm:pt modelId="{701E2A40-B922-408B-A354-2A95ABBCB4D1}" type="parTrans" cxnId="{7A0ABB6D-9168-4647-863A-7FD67B16278D}">
      <dgm:prSet/>
      <dgm:spPr/>
      <dgm:t>
        <a:bodyPr/>
        <a:lstStyle/>
        <a:p>
          <a:endParaRPr kumimoji="1" lang="ja-JP" altLang="en-US"/>
        </a:p>
      </dgm:t>
    </dgm:pt>
    <dgm:pt modelId="{9F92984F-7AD3-4F6E-881C-2E219B2A196E}" type="sibTrans" cxnId="{7A0ABB6D-9168-4647-863A-7FD67B16278D}">
      <dgm:prSet/>
      <dgm:spPr/>
      <dgm:t>
        <a:bodyPr/>
        <a:lstStyle/>
        <a:p>
          <a:endParaRPr kumimoji="1" lang="ja-JP" altLang="en-US"/>
        </a:p>
      </dgm:t>
    </dgm:pt>
    <dgm:pt modelId="{153E4CD5-9988-4938-A0F4-FBFB00631B75}">
      <dgm:prSet phldrT="[テキスト]"/>
      <dgm:spPr/>
      <dgm:t>
        <a:bodyPr anchor="ctr"/>
        <a:lstStyle/>
        <a:p>
          <a:r>
            <a:rPr lang="ja-JP" altLang="en-US" b="0" i="0" dirty="0" smtClean="0"/>
            <a:t>お子さんを保護者の方へ円滑に引き渡す訓練を行っています。</a:t>
          </a:r>
          <a:endParaRPr kumimoji="1" lang="ja-JP" altLang="en-US" dirty="0"/>
        </a:p>
      </dgm:t>
    </dgm:pt>
    <dgm:pt modelId="{FE4B5EB5-3791-48F2-8AA0-B06823B3F175}" type="parTrans" cxnId="{6E81886C-98BA-4A30-8300-6940F411CB10}">
      <dgm:prSet/>
      <dgm:spPr/>
      <dgm:t>
        <a:bodyPr/>
        <a:lstStyle/>
        <a:p>
          <a:endParaRPr kumimoji="1" lang="ja-JP" altLang="en-US"/>
        </a:p>
      </dgm:t>
    </dgm:pt>
    <dgm:pt modelId="{01EDB7E7-A523-453F-B3B7-0A9D41156F1F}" type="sibTrans" cxnId="{6E81886C-98BA-4A30-8300-6940F411CB10}">
      <dgm:prSet/>
      <dgm:spPr/>
      <dgm:t>
        <a:bodyPr/>
        <a:lstStyle/>
        <a:p>
          <a:endParaRPr kumimoji="1" lang="ja-JP" altLang="en-US"/>
        </a:p>
      </dgm:t>
    </dgm:pt>
    <dgm:pt modelId="{1AAA4527-DD36-4F01-990C-460D7FABC0DD}">
      <dgm:prSet phldrT="[テキスト]"/>
      <dgm:spPr/>
      <dgm:t>
        <a:bodyPr anchor="ctr"/>
        <a:lstStyle/>
        <a:p>
          <a:r>
            <a:rPr kumimoji="1" lang="ja-JP" altLang="en-US" dirty="0" smtClean="0"/>
            <a:t>ご登録</a:t>
          </a:r>
          <a:r>
            <a:rPr kumimoji="1" lang="ja-JP" altLang="en-US" dirty="0" smtClean="0">
              <a:latin typeface="+mn-ea"/>
              <a:ea typeface="+mn-ea"/>
            </a:rPr>
            <a:t>いただいているメールアドレスに配信します。</a:t>
          </a:r>
          <a:endParaRPr kumimoji="1" lang="ja-JP" altLang="en-US" dirty="0"/>
        </a:p>
      </dgm:t>
    </dgm:pt>
    <dgm:pt modelId="{DC34E96B-25EC-4653-9910-5180C647DE16}" type="parTrans" cxnId="{30FE17A9-B4A8-4FBA-A3E5-BEFBE0F99FF1}">
      <dgm:prSet/>
      <dgm:spPr/>
      <dgm:t>
        <a:bodyPr/>
        <a:lstStyle/>
        <a:p>
          <a:endParaRPr kumimoji="1" lang="ja-JP" altLang="en-US"/>
        </a:p>
      </dgm:t>
    </dgm:pt>
    <dgm:pt modelId="{29324984-E855-4B14-AC59-BB3454E8DEE3}" type="sibTrans" cxnId="{30FE17A9-B4A8-4FBA-A3E5-BEFBE0F99FF1}">
      <dgm:prSet/>
      <dgm:spPr/>
      <dgm:t>
        <a:bodyPr/>
        <a:lstStyle/>
        <a:p>
          <a:endParaRPr kumimoji="1" lang="ja-JP" altLang="en-US"/>
        </a:p>
      </dgm:t>
    </dgm:pt>
    <dgm:pt modelId="{95811805-3EAE-4C96-82A2-2B6731B7A4AD}">
      <dgm:prSet phldrT="[テキスト]"/>
      <dgm:spPr/>
      <dgm:t>
        <a:bodyPr anchor="ctr"/>
        <a:lstStyle/>
        <a:p>
          <a:r>
            <a:rPr kumimoji="1" lang="ja-JP" altLang="en-US" dirty="0" smtClean="0"/>
            <a:t>サイト、</a:t>
          </a:r>
          <a:r>
            <a:rPr kumimoji="1" lang="en-US" altLang="ja-JP" dirty="0" smtClean="0"/>
            <a:t>SNS</a:t>
          </a:r>
          <a:r>
            <a:rPr kumimoji="1" lang="ja-JP" altLang="en-US" dirty="0" smtClean="0"/>
            <a:t>ツールでお知らせ</a:t>
          </a:r>
          <a:endParaRPr kumimoji="1" lang="ja-JP" altLang="en-US" dirty="0"/>
        </a:p>
      </dgm:t>
    </dgm:pt>
    <dgm:pt modelId="{1A0D62EB-15B1-4607-B649-FB66DDF2F274}" type="parTrans" cxnId="{CCAB4C6F-AE7D-4941-8C9A-B7C4C453D8FD}">
      <dgm:prSet/>
      <dgm:spPr/>
      <dgm:t>
        <a:bodyPr/>
        <a:lstStyle/>
        <a:p>
          <a:endParaRPr kumimoji="1" lang="ja-JP" altLang="en-US"/>
        </a:p>
      </dgm:t>
    </dgm:pt>
    <dgm:pt modelId="{00E8A93B-9452-4BAB-8A25-8846092634D9}" type="sibTrans" cxnId="{CCAB4C6F-AE7D-4941-8C9A-B7C4C453D8FD}">
      <dgm:prSet/>
      <dgm:spPr/>
      <dgm:t>
        <a:bodyPr/>
        <a:lstStyle/>
        <a:p>
          <a:endParaRPr kumimoji="1" lang="ja-JP" altLang="en-US"/>
        </a:p>
      </dgm:t>
    </dgm:pt>
    <dgm:pt modelId="{C2E41126-958A-4309-8992-8D544BBA7694}">
      <dgm:prSet phldrT="[テキスト]"/>
      <dgm:spPr/>
      <dgm:t>
        <a:bodyPr anchor="ctr"/>
        <a:lstStyle/>
        <a:p>
          <a:r>
            <a:rPr kumimoji="1" lang="ja-JP" altLang="en-US" dirty="0" smtClean="0"/>
            <a:t>ホームページ・・・</a:t>
          </a:r>
          <a:r>
            <a:rPr kumimoji="1" lang="en-US" altLang="en-US" dirty="0" smtClean="0">
              <a:latin typeface="+mn-ea"/>
              <a:ea typeface="+mn-ea"/>
            </a:rPr>
            <a:t>http://passtell.jp/</a:t>
          </a:r>
          <a:endParaRPr kumimoji="1" lang="ja-JP" altLang="en-US" dirty="0"/>
        </a:p>
      </dgm:t>
    </dgm:pt>
    <dgm:pt modelId="{AF92C7D6-7AFA-4EEB-998C-F1467B56FB7A}" type="parTrans" cxnId="{FCF8D3C0-27D3-4B28-8366-7E4F95E797B9}">
      <dgm:prSet/>
      <dgm:spPr/>
      <dgm:t>
        <a:bodyPr/>
        <a:lstStyle/>
        <a:p>
          <a:endParaRPr kumimoji="1" lang="ja-JP" altLang="en-US"/>
        </a:p>
      </dgm:t>
    </dgm:pt>
    <dgm:pt modelId="{AB4380A9-0371-49B5-9739-AF001F349738}" type="sibTrans" cxnId="{FCF8D3C0-27D3-4B28-8366-7E4F95E797B9}">
      <dgm:prSet/>
      <dgm:spPr/>
      <dgm:t>
        <a:bodyPr/>
        <a:lstStyle/>
        <a:p>
          <a:endParaRPr kumimoji="1" lang="ja-JP" altLang="en-US"/>
        </a:p>
      </dgm:t>
    </dgm:pt>
    <dgm:pt modelId="{C1D612C6-888F-41C5-B2E5-187493C5FF6F}">
      <dgm:prSet phldrT="[テキスト]"/>
      <dgm:spPr/>
      <dgm:t>
        <a:bodyPr anchor="ctr"/>
        <a:lstStyle/>
        <a:p>
          <a:r>
            <a:rPr kumimoji="1" lang="en-US" altLang="ja-JP" dirty="0" smtClean="0"/>
            <a:t>Facebook</a:t>
          </a:r>
          <a:r>
            <a:rPr kumimoji="1" lang="ja-JP" altLang="en-US" dirty="0" smtClean="0"/>
            <a:t>ページ・・・</a:t>
          </a:r>
          <a:r>
            <a:rPr kumimoji="1" lang="en-US" altLang="en-US" dirty="0" smtClean="0">
              <a:latin typeface="+mn-ea"/>
              <a:ea typeface="+mn-ea"/>
            </a:rPr>
            <a:t>https://www.facebook.com/passtellnews/</a:t>
          </a:r>
          <a:endParaRPr kumimoji="1" lang="ja-JP" altLang="en-US" dirty="0"/>
        </a:p>
      </dgm:t>
    </dgm:pt>
    <dgm:pt modelId="{6BC5689C-D782-4409-A40A-0280E193C3A6}" type="parTrans" cxnId="{65107771-8CD9-494C-B041-5E24CBBF6544}">
      <dgm:prSet/>
      <dgm:spPr/>
      <dgm:t>
        <a:bodyPr/>
        <a:lstStyle/>
        <a:p>
          <a:endParaRPr kumimoji="1" lang="ja-JP" altLang="en-US"/>
        </a:p>
      </dgm:t>
    </dgm:pt>
    <dgm:pt modelId="{92EC769B-CA86-4E29-B975-CDACB9EBAE01}" type="sibTrans" cxnId="{65107771-8CD9-494C-B041-5E24CBBF6544}">
      <dgm:prSet/>
      <dgm:spPr/>
      <dgm:t>
        <a:bodyPr/>
        <a:lstStyle/>
        <a:p>
          <a:endParaRPr kumimoji="1" lang="ja-JP" altLang="en-US"/>
        </a:p>
      </dgm:t>
    </dgm:pt>
    <dgm:pt modelId="{EBECDEA8-754E-4C5B-A8F3-F1B1C884A311}">
      <dgm:prSet phldrT="[テキスト]"/>
      <dgm:spPr/>
      <dgm:t>
        <a:bodyPr anchor="ctr"/>
        <a:lstStyle/>
        <a:p>
          <a:r>
            <a:rPr kumimoji="1" lang="en-US" altLang="ja-JP" dirty="0" smtClean="0"/>
            <a:t>Twitter</a:t>
          </a:r>
          <a:r>
            <a:rPr kumimoji="1" lang="ja-JP" altLang="en-US" dirty="0" smtClean="0"/>
            <a:t>・・・</a:t>
          </a:r>
          <a:r>
            <a:rPr kumimoji="1" lang="en-US" altLang="en-US" dirty="0" smtClean="0">
              <a:latin typeface="+mn-ea"/>
              <a:ea typeface="+mn-ea"/>
            </a:rPr>
            <a:t>https://twitter.com/passtellline</a:t>
          </a:r>
          <a:endParaRPr kumimoji="1" lang="ja-JP" altLang="en-US" dirty="0"/>
        </a:p>
      </dgm:t>
    </dgm:pt>
    <dgm:pt modelId="{6A546BD3-2B6C-46CF-8304-C9C795D84D01}" type="parTrans" cxnId="{B9076967-DADF-47DD-B99F-D761C3FCF0D4}">
      <dgm:prSet/>
      <dgm:spPr/>
      <dgm:t>
        <a:bodyPr/>
        <a:lstStyle/>
        <a:p>
          <a:endParaRPr kumimoji="1" lang="ja-JP" altLang="en-US"/>
        </a:p>
      </dgm:t>
    </dgm:pt>
    <dgm:pt modelId="{1FB8CD68-56FD-4838-A6E6-5FE7869128C1}" type="sibTrans" cxnId="{B9076967-DADF-47DD-B99F-D761C3FCF0D4}">
      <dgm:prSet/>
      <dgm:spPr/>
      <dgm:t>
        <a:bodyPr/>
        <a:lstStyle/>
        <a:p>
          <a:endParaRPr kumimoji="1" lang="ja-JP" altLang="en-US"/>
        </a:p>
      </dgm:t>
    </dgm:pt>
    <dgm:pt modelId="{A2C5D1B8-6F2E-4321-8ABE-BB2203A44113}">
      <dgm:prSet phldrT="[テキスト]"/>
      <dgm:spPr/>
      <dgm:t>
        <a:bodyPr/>
        <a:lstStyle/>
        <a:p>
          <a:r>
            <a:rPr kumimoji="1" lang="ja-JP" altLang="en-US" dirty="0" smtClean="0"/>
            <a:t>備蓄品（一部）</a:t>
          </a:r>
          <a:endParaRPr kumimoji="1" lang="en-US" altLang="ja-JP" dirty="0" smtClean="0"/>
        </a:p>
      </dgm:t>
    </dgm:pt>
    <dgm:pt modelId="{7042637D-875B-4FAE-B9E5-97A38B3D358E}" type="parTrans" cxnId="{881F16B6-8543-43B5-91D8-048CD08E0238}">
      <dgm:prSet/>
      <dgm:spPr/>
      <dgm:t>
        <a:bodyPr/>
        <a:lstStyle/>
        <a:p>
          <a:endParaRPr kumimoji="1" lang="ja-JP" altLang="en-US"/>
        </a:p>
      </dgm:t>
    </dgm:pt>
    <dgm:pt modelId="{59D549E1-F1C0-4FD2-80E2-D7B3EFE58A7C}" type="sibTrans" cxnId="{881F16B6-8543-43B5-91D8-048CD08E0238}">
      <dgm:prSet/>
      <dgm:spPr/>
      <dgm:t>
        <a:bodyPr/>
        <a:lstStyle/>
        <a:p>
          <a:endParaRPr kumimoji="1" lang="ja-JP" altLang="en-US"/>
        </a:p>
      </dgm:t>
    </dgm:pt>
    <dgm:pt modelId="{AB3930D1-6CDF-40E9-9E35-918F5021F233}">
      <dgm:prSet/>
      <dgm:spPr/>
      <dgm:t>
        <a:bodyPr anchor="ctr"/>
        <a:lstStyle/>
        <a:p>
          <a:r>
            <a:rPr kumimoji="1" lang="ja-JP" altLang="en-US" dirty="0" smtClean="0"/>
            <a:t>水</a:t>
          </a:r>
          <a:endParaRPr kumimoji="1" lang="ja-JP" altLang="en-US" dirty="0"/>
        </a:p>
      </dgm:t>
    </dgm:pt>
    <dgm:pt modelId="{C6572979-9F87-476A-8045-DE6BF5081EE5}" type="parTrans" cxnId="{7999C249-0763-46C8-9DD9-F6452CB763CE}">
      <dgm:prSet/>
      <dgm:spPr/>
      <dgm:t>
        <a:bodyPr/>
        <a:lstStyle/>
        <a:p>
          <a:endParaRPr kumimoji="1" lang="ja-JP" altLang="en-US"/>
        </a:p>
      </dgm:t>
    </dgm:pt>
    <dgm:pt modelId="{26EDBEC9-861E-4A14-809F-871984BFE398}" type="sibTrans" cxnId="{7999C249-0763-46C8-9DD9-F6452CB763CE}">
      <dgm:prSet/>
      <dgm:spPr/>
      <dgm:t>
        <a:bodyPr/>
        <a:lstStyle/>
        <a:p>
          <a:endParaRPr kumimoji="1" lang="ja-JP" altLang="en-US"/>
        </a:p>
      </dgm:t>
    </dgm:pt>
    <dgm:pt modelId="{B796EF5E-F7A2-45A9-A744-8D5ECAF9F713}">
      <dgm:prSet/>
      <dgm:spPr/>
      <dgm:t>
        <a:bodyPr anchor="ctr"/>
        <a:lstStyle/>
        <a:p>
          <a:r>
            <a:rPr kumimoji="1" lang="ja-JP" altLang="en-US" dirty="0" smtClean="0"/>
            <a:t>非常食、離乳食</a:t>
          </a:r>
          <a:endParaRPr kumimoji="1" lang="ja-JP" altLang="en-US" dirty="0"/>
        </a:p>
      </dgm:t>
    </dgm:pt>
    <dgm:pt modelId="{F3866DA7-E989-404F-BACA-D816CBC4FF55}" type="parTrans" cxnId="{D81B45A5-BDC2-4080-932A-03C80D4DD91A}">
      <dgm:prSet/>
      <dgm:spPr/>
      <dgm:t>
        <a:bodyPr/>
        <a:lstStyle/>
        <a:p>
          <a:endParaRPr kumimoji="1" lang="ja-JP" altLang="en-US"/>
        </a:p>
      </dgm:t>
    </dgm:pt>
    <dgm:pt modelId="{4B745DDC-C363-4392-9ADB-C7D4C5E979D3}" type="sibTrans" cxnId="{D81B45A5-BDC2-4080-932A-03C80D4DD91A}">
      <dgm:prSet/>
      <dgm:spPr/>
      <dgm:t>
        <a:bodyPr/>
        <a:lstStyle/>
        <a:p>
          <a:endParaRPr kumimoji="1" lang="ja-JP" altLang="en-US"/>
        </a:p>
      </dgm:t>
    </dgm:pt>
    <dgm:pt modelId="{8CA10220-DBB4-42F5-A181-097790877D2B}">
      <dgm:prSet/>
      <dgm:spPr/>
      <dgm:t>
        <a:bodyPr anchor="ctr"/>
        <a:lstStyle/>
        <a:p>
          <a:r>
            <a:rPr kumimoji="1" lang="ja-JP" altLang="en-US" dirty="0" smtClean="0"/>
            <a:t>医薬品</a:t>
          </a:r>
          <a:endParaRPr kumimoji="1" lang="ja-JP" altLang="en-US" dirty="0"/>
        </a:p>
      </dgm:t>
    </dgm:pt>
    <dgm:pt modelId="{A2601C59-D13D-41A1-A00F-531353DD7D59}" type="parTrans" cxnId="{AC351FD3-48BB-4D7D-9550-BCFB6B930395}">
      <dgm:prSet/>
      <dgm:spPr/>
      <dgm:t>
        <a:bodyPr/>
        <a:lstStyle/>
        <a:p>
          <a:endParaRPr kumimoji="1" lang="ja-JP" altLang="en-US"/>
        </a:p>
      </dgm:t>
    </dgm:pt>
    <dgm:pt modelId="{FFFE3A35-DB3E-44D7-AD39-B2D9FF45B01D}" type="sibTrans" cxnId="{AC351FD3-48BB-4D7D-9550-BCFB6B930395}">
      <dgm:prSet/>
      <dgm:spPr/>
      <dgm:t>
        <a:bodyPr/>
        <a:lstStyle/>
        <a:p>
          <a:endParaRPr kumimoji="1" lang="ja-JP" altLang="en-US"/>
        </a:p>
      </dgm:t>
    </dgm:pt>
    <dgm:pt modelId="{5C44F564-094F-4733-875D-68720277287D}">
      <dgm:prSet/>
      <dgm:spPr/>
      <dgm:t>
        <a:bodyPr anchor="ctr"/>
        <a:lstStyle/>
        <a:p>
          <a:r>
            <a:rPr kumimoji="1" lang="ja-JP" altLang="en-US" dirty="0" smtClean="0"/>
            <a:t>タオル、防寒具</a:t>
          </a:r>
          <a:endParaRPr kumimoji="1" lang="ja-JP" altLang="en-US" dirty="0"/>
        </a:p>
      </dgm:t>
    </dgm:pt>
    <dgm:pt modelId="{06B69EB1-800A-4BBC-B526-87244FC9DF0D}" type="parTrans" cxnId="{0DF0CC41-64D6-4B5D-9706-12FCB5ECC715}">
      <dgm:prSet/>
      <dgm:spPr/>
      <dgm:t>
        <a:bodyPr/>
        <a:lstStyle/>
        <a:p>
          <a:endParaRPr kumimoji="1" lang="ja-JP" altLang="en-US"/>
        </a:p>
      </dgm:t>
    </dgm:pt>
    <dgm:pt modelId="{2A2A9B6A-D096-414C-BBAC-EC986BACC69F}" type="sibTrans" cxnId="{0DF0CC41-64D6-4B5D-9706-12FCB5ECC715}">
      <dgm:prSet/>
      <dgm:spPr/>
      <dgm:t>
        <a:bodyPr/>
        <a:lstStyle/>
        <a:p>
          <a:endParaRPr kumimoji="1" lang="ja-JP" altLang="en-US"/>
        </a:p>
      </dgm:t>
    </dgm:pt>
    <dgm:pt modelId="{16A998B0-A3FD-49AF-A8C4-CC88598142FC}">
      <dgm:prSet/>
      <dgm:spPr/>
      <dgm:t>
        <a:bodyPr anchor="ctr"/>
        <a:lstStyle/>
        <a:p>
          <a:r>
            <a:rPr kumimoji="1" lang="ja-JP" altLang="en-US" dirty="0" smtClean="0"/>
            <a:t>粉ミルク、哺乳瓶、コンロ　　など</a:t>
          </a:r>
          <a:endParaRPr kumimoji="1" lang="ja-JP" altLang="en-US" dirty="0"/>
        </a:p>
      </dgm:t>
    </dgm:pt>
    <dgm:pt modelId="{1995812B-4C4A-4178-824B-3F7ECFF83B07}" type="parTrans" cxnId="{A27181E4-1191-4CE3-9CB6-9DEF6BCCFFED}">
      <dgm:prSet/>
      <dgm:spPr/>
      <dgm:t>
        <a:bodyPr/>
        <a:lstStyle/>
        <a:p>
          <a:endParaRPr kumimoji="1" lang="ja-JP" altLang="en-US"/>
        </a:p>
      </dgm:t>
    </dgm:pt>
    <dgm:pt modelId="{3E14F36F-0F86-4DBE-A017-1501C74BB68F}" type="sibTrans" cxnId="{A27181E4-1191-4CE3-9CB6-9DEF6BCCFFED}">
      <dgm:prSet/>
      <dgm:spPr/>
      <dgm:t>
        <a:bodyPr/>
        <a:lstStyle/>
        <a:p>
          <a:endParaRPr kumimoji="1" lang="ja-JP" altLang="en-US"/>
        </a:p>
      </dgm:t>
    </dgm:pt>
    <dgm:pt modelId="{993EECF4-5DCD-4678-BC95-77368F5E39A5}" type="pres">
      <dgm:prSet presAssocID="{71E2D44B-EB4E-4BB6-B3B0-CF5F09995674}" presName="linear" presStyleCnt="0">
        <dgm:presLayoutVars>
          <dgm:animLvl val="lvl"/>
          <dgm:resizeHandles val="exact"/>
        </dgm:presLayoutVars>
      </dgm:prSet>
      <dgm:spPr/>
      <dgm:t>
        <a:bodyPr/>
        <a:lstStyle/>
        <a:p>
          <a:endParaRPr kumimoji="1" lang="ja-JP" altLang="en-US"/>
        </a:p>
      </dgm:t>
    </dgm:pt>
    <dgm:pt modelId="{70F2C8CD-8556-4574-9DD1-E55AA04258CE}" type="pres">
      <dgm:prSet presAssocID="{FC437CB9-AB1B-4BCE-A1F1-33AA3231294C}" presName="parentText" presStyleLbl="node1" presStyleIdx="0" presStyleCnt="3">
        <dgm:presLayoutVars>
          <dgm:chMax val="0"/>
          <dgm:bulletEnabled val="1"/>
        </dgm:presLayoutVars>
      </dgm:prSet>
      <dgm:spPr/>
      <dgm:t>
        <a:bodyPr/>
        <a:lstStyle/>
        <a:p>
          <a:endParaRPr kumimoji="1" lang="ja-JP" altLang="en-US"/>
        </a:p>
      </dgm:t>
    </dgm:pt>
    <dgm:pt modelId="{66B2EFAE-794E-4EB9-9B28-77661EF8E70C}" type="pres">
      <dgm:prSet presAssocID="{FC437CB9-AB1B-4BCE-A1F1-33AA3231294C}" presName="childText" presStyleLbl="revTx" presStyleIdx="0" presStyleCnt="3">
        <dgm:presLayoutVars>
          <dgm:bulletEnabled val="1"/>
        </dgm:presLayoutVars>
      </dgm:prSet>
      <dgm:spPr/>
      <dgm:t>
        <a:bodyPr/>
        <a:lstStyle/>
        <a:p>
          <a:endParaRPr kumimoji="1" lang="ja-JP" altLang="en-US"/>
        </a:p>
      </dgm:t>
    </dgm:pt>
    <dgm:pt modelId="{5643A01E-96EE-46BD-9F01-C0F191B42309}" type="pres">
      <dgm:prSet presAssocID="{4CB86B1F-379F-49BA-B0BB-4C83849AF081}" presName="parentText" presStyleLbl="node1" presStyleIdx="1" presStyleCnt="3">
        <dgm:presLayoutVars>
          <dgm:chMax val="0"/>
          <dgm:bulletEnabled val="1"/>
        </dgm:presLayoutVars>
      </dgm:prSet>
      <dgm:spPr/>
      <dgm:t>
        <a:bodyPr/>
        <a:lstStyle/>
        <a:p>
          <a:endParaRPr kumimoji="1" lang="ja-JP" altLang="en-US"/>
        </a:p>
      </dgm:t>
    </dgm:pt>
    <dgm:pt modelId="{49424656-9E80-47BF-92EC-DDD1E2BBEB5C}" type="pres">
      <dgm:prSet presAssocID="{4CB86B1F-379F-49BA-B0BB-4C83849AF081}" presName="childText" presStyleLbl="revTx" presStyleIdx="1" presStyleCnt="3">
        <dgm:presLayoutVars>
          <dgm:bulletEnabled val="1"/>
        </dgm:presLayoutVars>
      </dgm:prSet>
      <dgm:spPr/>
      <dgm:t>
        <a:bodyPr/>
        <a:lstStyle/>
        <a:p>
          <a:endParaRPr kumimoji="1" lang="ja-JP" altLang="en-US"/>
        </a:p>
      </dgm:t>
    </dgm:pt>
    <dgm:pt modelId="{9FD13DA0-CA0C-4720-8F86-C7EB72B79DD8}" type="pres">
      <dgm:prSet presAssocID="{A2C5D1B8-6F2E-4321-8ABE-BB2203A44113}" presName="parentText" presStyleLbl="node1" presStyleIdx="2" presStyleCnt="3">
        <dgm:presLayoutVars>
          <dgm:chMax val="0"/>
          <dgm:bulletEnabled val="1"/>
        </dgm:presLayoutVars>
      </dgm:prSet>
      <dgm:spPr/>
      <dgm:t>
        <a:bodyPr/>
        <a:lstStyle/>
        <a:p>
          <a:endParaRPr kumimoji="1" lang="ja-JP" altLang="en-US"/>
        </a:p>
      </dgm:t>
    </dgm:pt>
    <dgm:pt modelId="{B63B41C2-9405-4F62-B74C-894DFFA9D49A}" type="pres">
      <dgm:prSet presAssocID="{A2C5D1B8-6F2E-4321-8ABE-BB2203A44113}" presName="childText" presStyleLbl="revTx" presStyleIdx="2" presStyleCnt="3">
        <dgm:presLayoutVars>
          <dgm:bulletEnabled val="1"/>
        </dgm:presLayoutVars>
      </dgm:prSet>
      <dgm:spPr/>
      <dgm:t>
        <a:bodyPr/>
        <a:lstStyle/>
        <a:p>
          <a:endParaRPr kumimoji="1" lang="ja-JP" altLang="en-US"/>
        </a:p>
      </dgm:t>
    </dgm:pt>
  </dgm:ptLst>
  <dgm:cxnLst>
    <dgm:cxn modelId="{CCAB4C6F-AE7D-4941-8C9A-B7C4C453D8FD}" srcId="{4CB86B1F-379F-49BA-B0BB-4C83849AF081}" destId="{95811805-3EAE-4C96-82A2-2B6731B7A4AD}" srcOrd="1" destOrd="0" parTransId="{1A0D62EB-15B1-4607-B649-FB66DDF2F274}" sibTransId="{00E8A93B-9452-4BAB-8A25-8846092634D9}"/>
    <dgm:cxn modelId="{703C33C7-8F8D-4C97-9543-05BA4B9B55B3}" type="presOf" srcId="{C555DF72-BEF4-4B02-A0F3-A8D4DA09F97B}" destId="{66B2EFAE-794E-4EB9-9B28-77661EF8E70C}" srcOrd="0" destOrd="1" presId="urn:microsoft.com/office/officeart/2005/8/layout/vList2"/>
    <dgm:cxn modelId="{42386AAC-DAA9-4F92-8428-F7B6E33CF28E}" type="presOf" srcId="{BD16ABF8-7BA2-49AF-B348-33FFC564AC48}" destId="{66B2EFAE-794E-4EB9-9B28-77661EF8E70C}" srcOrd="0" destOrd="0" presId="urn:microsoft.com/office/officeart/2005/8/layout/vList2"/>
    <dgm:cxn modelId="{58416480-E805-46FA-B730-274512897384}" srcId="{4CB86B1F-379F-49BA-B0BB-4C83849AF081}" destId="{F275C0E5-0A22-475B-90CD-56D4AD63ADAF}" srcOrd="0" destOrd="0" parTransId="{07A18E7B-FC0E-41BC-85EF-B543ADB738B0}" sibTransId="{491323D3-D398-4704-A0E5-A12AEFDDA6F4}"/>
    <dgm:cxn modelId="{2477959A-A300-4F00-B937-2ED7229A68AB}" srcId="{71E2D44B-EB4E-4BB6-B3B0-CF5F09995674}" destId="{FC437CB9-AB1B-4BCE-A1F1-33AA3231294C}" srcOrd="0" destOrd="0" parTransId="{3211F055-BFE8-4CFD-AAFC-CB3CEE4285C6}" sibTransId="{4FA3EE18-B5B6-4887-AFE3-307EC2A93288}"/>
    <dgm:cxn modelId="{BCA68928-043C-42A3-96B0-4697DCDAFA3D}" type="presOf" srcId="{A2C5D1B8-6F2E-4321-8ABE-BB2203A44113}" destId="{9FD13DA0-CA0C-4720-8F86-C7EB72B79DD8}" srcOrd="0" destOrd="0" presId="urn:microsoft.com/office/officeart/2005/8/layout/vList2"/>
    <dgm:cxn modelId="{50BE1BEC-2CDF-4A54-9085-84EA4CDEEE77}" type="presOf" srcId="{4CB86B1F-379F-49BA-B0BB-4C83849AF081}" destId="{5643A01E-96EE-46BD-9F01-C0F191B42309}" srcOrd="0" destOrd="0" presId="urn:microsoft.com/office/officeart/2005/8/layout/vList2"/>
    <dgm:cxn modelId="{C19DC266-634A-4B91-A92E-14CCD7C58E90}" type="presOf" srcId="{EBECDEA8-754E-4C5B-A8F3-F1B1C884A311}" destId="{49424656-9E80-47BF-92EC-DDD1E2BBEB5C}" srcOrd="0" destOrd="5" presId="urn:microsoft.com/office/officeart/2005/8/layout/vList2"/>
    <dgm:cxn modelId="{7A0ABB6D-9168-4647-863A-7FD67B16278D}" srcId="{FC437CB9-AB1B-4BCE-A1F1-33AA3231294C}" destId="{5B325F0F-40E6-4296-BA98-60E31DB89D44}" srcOrd="1" destOrd="0" parTransId="{701E2A40-B922-408B-A354-2A95ABBCB4D1}" sibTransId="{9F92984F-7AD3-4F6E-881C-2E219B2A196E}"/>
    <dgm:cxn modelId="{65B7E773-6D01-46C7-A2EE-950FC701DC7E}" type="presOf" srcId="{153E4CD5-9988-4938-A0F4-FBFB00631B75}" destId="{66B2EFAE-794E-4EB9-9B28-77661EF8E70C}" srcOrd="0" destOrd="3" presId="urn:microsoft.com/office/officeart/2005/8/layout/vList2"/>
    <dgm:cxn modelId="{71AF5E3B-5E4B-4EE5-98A9-C5AC91F5B407}" srcId="{BD16ABF8-7BA2-49AF-B348-33FFC564AC48}" destId="{C555DF72-BEF4-4B02-A0F3-A8D4DA09F97B}" srcOrd="0" destOrd="0" parTransId="{A2E678B8-E455-48AB-8E2E-81D1315A7953}" sibTransId="{9F05B755-14A9-439F-81A5-A5C31CE0F7C1}"/>
    <dgm:cxn modelId="{AE5D84B1-D48B-4286-AF0E-A84E4EA9D291}" type="presOf" srcId="{5B325F0F-40E6-4296-BA98-60E31DB89D44}" destId="{66B2EFAE-794E-4EB9-9B28-77661EF8E70C}" srcOrd="0" destOrd="2" presId="urn:microsoft.com/office/officeart/2005/8/layout/vList2"/>
    <dgm:cxn modelId="{ABE190D1-92FB-4FBB-B579-0B42A898D4E6}" type="presOf" srcId="{C2E41126-958A-4309-8992-8D544BBA7694}" destId="{49424656-9E80-47BF-92EC-DDD1E2BBEB5C}" srcOrd="0" destOrd="3" presId="urn:microsoft.com/office/officeart/2005/8/layout/vList2"/>
    <dgm:cxn modelId="{26D4477F-46AE-4C25-A193-89CF1CE1F2BD}" type="presOf" srcId="{71E2D44B-EB4E-4BB6-B3B0-CF5F09995674}" destId="{993EECF4-5DCD-4678-BC95-77368F5E39A5}" srcOrd="0" destOrd="0" presId="urn:microsoft.com/office/officeart/2005/8/layout/vList2"/>
    <dgm:cxn modelId="{9115D3B4-AD79-4FDD-AA5B-A7A6B95F1A73}" type="presOf" srcId="{F275C0E5-0A22-475B-90CD-56D4AD63ADAF}" destId="{49424656-9E80-47BF-92EC-DDD1E2BBEB5C}" srcOrd="0" destOrd="0" presId="urn:microsoft.com/office/officeart/2005/8/layout/vList2"/>
    <dgm:cxn modelId="{AC351FD3-48BB-4D7D-9550-BCFB6B930395}" srcId="{A2C5D1B8-6F2E-4321-8ABE-BB2203A44113}" destId="{8CA10220-DBB4-42F5-A181-097790877D2B}" srcOrd="2" destOrd="0" parTransId="{A2601C59-D13D-41A1-A00F-531353DD7D59}" sibTransId="{FFFE3A35-DB3E-44D7-AD39-B2D9FF45B01D}"/>
    <dgm:cxn modelId="{7999C249-0763-46C8-9DD9-F6452CB763CE}" srcId="{A2C5D1B8-6F2E-4321-8ABE-BB2203A44113}" destId="{AB3930D1-6CDF-40E9-9E35-918F5021F233}" srcOrd="0" destOrd="0" parTransId="{C6572979-9F87-476A-8045-DE6BF5081EE5}" sibTransId="{26EDBEC9-861E-4A14-809F-871984BFE398}"/>
    <dgm:cxn modelId="{69D2A70A-4F8D-40BA-B207-7A6FEEB32451}" srcId="{FC437CB9-AB1B-4BCE-A1F1-33AA3231294C}" destId="{BD16ABF8-7BA2-49AF-B348-33FFC564AC48}" srcOrd="0" destOrd="0" parTransId="{223C9C10-5158-4ADB-A03E-E950BF2E3962}" sibTransId="{D8D158A5-B759-4B13-B077-174BCA85BBEE}"/>
    <dgm:cxn modelId="{20C52375-3383-44EB-9DE9-11C954580C05}" type="presOf" srcId="{B796EF5E-F7A2-45A9-A744-8D5ECAF9F713}" destId="{B63B41C2-9405-4F62-B74C-894DFFA9D49A}" srcOrd="0" destOrd="1" presId="urn:microsoft.com/office/officeart/2005/8/layout/vList2"/>
    <dgm:cxn modelId="{763478B4-9A14-4644-A043-491260613B47}" type="presOf" srcId="{95811805-3EAE-4C96-82A2-2B6731B7A4AD}" destId="{49424656-9E80-47BF-92EC-DDD1E2BBEB5C}" srcOrd="0" destOrd="2" presId="urn:microsoft.com/office/officeart/2005/8/layout/vList2"/>
    <dgm:cxn modelId="{E4986CA4-0728-4197-ADC3-CAB669BA6380}" srcId="{71E2D44B-EB4E-4BB6-B3B0-CF5F09995674}" destId="{4CB86B1F-379F-49BA-B0BB-4C83849AF081}" srcOrd="1" destOrd="0" parTransId="{79530CE2-60EB-45FE-91DE-EE879B98F0A2}" sibTransId="{564C5218-1F91-4510-8360-19D68BFA2DB3}"/>
    <dgm:cxn modelId="{52995847-C699-4697-A030-888726489546}" type="presOf" srcId="{AB3930D1-6CDF-40E9-9E35-918F5021F233}" destId="{B63B41C2-9405-4F62-B74C-894DFFA9D49A}" srcOrd="0" destOrd="0" presId="urn:microsoft.com/office/officeart/2005/8/layout/vList2"/>
    <dgm:cxn modelId="{30FE17A9-B4A8-4FBA-A3E5-BEFBE0F99FF1}" srcId="{F275C0E5-0A22-475B-90CD-56D4AD63ADAF}" destId="{1AAA4527-DD36-4F01-990C-460D7FABC0DD}" srcOrd="0" destOrd="0" parTransId="{DC34E96B-25EC-4653-9910-5180C647DE16}" sibTransId="{29324984-E855-4B14-AC59-BB3454E8DEE3}"/>
    <dgm:cxn modelId="{A27181E4-1191-4CE3-9CB6-9DEF6BCCFFED}" srcId="{A2C5D1B8-6F2E-4321-8ABE-BB2203A44113}" destId="{16A998B0-A3FD-49AF-A8C4-CC88598142FC}" srcOrd="4" destOrd="0" parTransId="{1995812B-4C4A-4178-824B-3F7ECFF83B07}" sibTransId="{3E14F36F-0F86-4DBE-A017-1501C74BB68F}"/>
    <dgm:cxn modelId="{29D4DBF9-0A31-45A5-A85F-DCE009E61380}" type="presOf" srcId="{8CA10220-DBB4-42F5-A181-097790877D2B}" destId="{B63B41C2-9405-4F62-B74C-894DFFA9D49A}" srcOrd="0" destOrd="2" presId="urn:microsoft.com/office/officeart/2005/8/layout/vList2"/>
    <dgm:cxn modelId="{6E81886C-98BA-4A30-8300-6940F411CB10}" srcId="{5B325F0F-40E6-4296-BA98-60E31DB89D44}" destId="{153E4CD5-9988-4938-A0F4-FBFB00631B75}" srcOrd="0" destOrd="0" parTransId="{FE4B5EB5-3791-48F2-8AA0-B06823B3F175}" sibTransId="{01EDB7E7-A523-453F-B3B7-0A9D41156F1F}"/>
    <dgm:cxn modelId="{B9076967-DADF-47DD-B99F-D761C3FCF0D4}" srcId="{95811805-3EAE-4C96-82A2-2B6731B7A4AD}" destId="{EBECDEA8-754E-4C5B-A8F3-F1B1C884A311}" srcOrd="2" destOrd="0" parTransId="{6A546BD3-2B6C-46CF-8304-C9C795D84D01}" sibTransId="{1FB8CD68-56FD-4838-A6E6-5FE7869128C1}"/>
    <dgm:cxn modelId="{627BBFE9-B065-49D7-AFFD-DDEA71530B1F}" type="presOf" srcId="{C1D612C6-888F-41C5-B2E5-187493C5FF6F}" destId="{49424656-9E80-47BF-92EC-DDD1E2BBEB5C}" srcOrd="0" destOrd="4" presId="urn:microsoft.com/office/officeart/2005/8/layout/vList2"/>
    <dgm:cxn modelId="{D7C9E198-0C76-46C1-9887-45F7759045A9}" type="presOf" srcId="{FC437CB9-AB1B-4BCE-A1F1-33AA3231294C}" destId="{70F2C8CD-8556-4574-9DD1-E55AA04258CE}" srcOrd="0" destOrd="0" presId="urn:microsoft.com/office/officeart/2005/8/layout/vList2"/>
    <dgm:cxn modelId="{95CB2C72-6D48-4C15-AFDD-5754B33C2F3A}" type="presOf" srcId="{1AAA4527-DD36-4F01-990C-460D7FABC0DD}" destId="{49424656-9E80-47BF-92EC-DDD1E2BBEB5C}" srcOrd="0" destOrd="1" presId="urn:microsoft.com/office/officeart/2005/8/layout/vList2"/>
    <dgm:cxn modelId="{881F16B6-8543-43B5-91D8-048CD08E0238}" srcId="{71E2D44B-EB4E-4BB6-B3B0-CF5F09995674}" destId="{A2C5D1B8-6F2E-4321-8ABE-BB2203A44113}" srcOrd="2" destOrd="0" parTransId="{7042637D-875B-4FAE-B9E5-97A38B3D358E}" sibTransId="{59D549E1-F1C0-4FD2-80E2-D7B3EFE58A7C}"/>
    <dgm:cxn modelId="{65107771-8CD9-494C-B041-5E24CBBF6544}" srcId="{95811805-3EAE-4C96-82A2-2B6731B7A4AD}" destId="{C1D612C6-888F-41C5-B2E5-187493C5FF6F}" srcOrd="1" destOrd="0" parTransId="{6BC5689C-D782-4409-A40A-0280E193C3A6}" sibTransId="{92EC769B-CA86-4E29-B975-CDACB9EBAE01}"/>
    <dgm:cxn modelId="{FCF8D3C0-27D3-4B28-8366-7E4F95E797B9}" srcId="{95811805-3EAE-4C96-82A2-2B6731B7A4AD}" destId="{C2E41126-958A-4309-8992-8D544BBA7694}" srcOrd="0" destOrd="0" parTransId="{AF92C7D6-7AFA-4EEB-998C-F1467B56FB7A}" sibTransId="{AB4380A9-0371-49B5-9739-AF001F349738}"/>
    <dgm:cxn modelId="{EC6A4153-85E0-49FE-B161-FE53240D7AEE}" type="presOf" srcId="{5C44F564-094F-4733-875D-68720277287D}" destId="{B63B41C2-9405-4F62-B74C-894DFFA9D49A}" srcOrd="0" destOrd="3" presId="urn:microsoft.com/office/officeart/2005/8/layout/vList2"/>
    <dgm:cxn modelId="{0DF0CC41-64D6-4B5D-9706-12FCB5ECC715}" srcId="{A2C5D1B8-6F2E-4321-8ABE-BB2203A44113}" destId="{5C44F564-094F-4733-875D-68720277287D}" srcOrd="3" destOrd="0" parTransId="{06B69EB1-800A-4BBC-B526-87244FC9DF0D}" sibTransId="{2A2A9B6A-D096-414C-BBAC-EC986BACC69F}"/>
    <dgm:cxn modelId="{2AE44576-85CA-4985-80C3-643419216BC3}" type="presOf" srcId="{16A998B0-A3FD-49AF-A8C4-CC88598142FC}" destId="{B63B41C2-9405-4F62-B74C-894DFFA9D49A}" srcOrd="0" destOrd="4" presId="urn:microsoft.com/office/officeart/2005/8/layout/vList2"/>
    <dgm:cxn modelId="{D81B45A5-BDC2-4080-932A-03C80D4DD91A}" srcId="{A2C5D1B8-6F2E-4321-8ABE-BB2203A44113}" destId="{B796EF5E-F7A2-45A9-A744-8D5ECAF9F713}" srcOrd="1" destOrd="0" parTransId="{F3866DA7-E989-404F-BACA-D816CBC4FF55}" sibTransId="{4B745DDC-C363-4392-9ADB-C7D4C5E979D3}"/>
    <dgm:cxn modelId="{889B8A94-79CF-4519-B125-EC149AC540D1}" type="presParOf" srcId="{993EECF4-5DCD-4678-BC95-77368F5E39A5}" destId="{70F2C8CD-8556-4574-9DD1-E55AA04258CE}" srcOrd="0" destOrd="0" presId="urn:microsoft.com/office/officeart/2005/8/layout/vList2"/>
    <dgm:cxn modelId="{8300ED58-DB96-4F25-8258-21BC3BB598FA}" type="presParOf" srcId="{993EECF4-5DCD-4678-BC95-77368F5E39A5}" destId="{66B2EFAE-794E-4EB9-9B28-77661EF8E70C}" srcOrd="1" destOrd="0" presId="urn:microsoft.com/office/officeart/2005/8/layout/vList2"/>
    <dgm:cxn modelId="{38671412-5C63-4943-AFBC-8D11F447A0FC}" type="presParOf" srcId="{993EECF4-5DCD-4678-BC95-77368F5E39A5}" destId="{5643A01E-96EE-46BD-9F01-C0F191B42309}" srcOrd="2" destOrd="0" presId="urn:microsoft.com/office/officeart/2005/8/layout/vList2"/>
    <dgm:cxn modelId="{81FF7D39-55B0-420C-B56B-2549A013B08B}" type="presParOf" srcId="{993EECF4-5DCD-4678-BC95-77368F5E39A5}" destId="{49424656-9E80-47BF-92EC-DDD1E2BBEB5C}" srcOrd="3" destOrd="0" presId="urn:microsoft.com/office/officeart/2005/8/layout/vList2"/>
    <dgm:cxn modelId="{A64D3569-6274-4B52-A962-EF006DF9E4B0}" type="presParOf" srcId="{993EECF4-5DCD-4678-BC95-77368F5E39A5}" destId="{9FD13DA0-CA0C-4720-8F86-C7EB72B79DD8}" srcOrd="4" destOrd="0" presId="urn:microsoft.com/office/officeart/2005/8/layout/vList2"/>
    <dgm:cxn modelId="{5ED79D64-DE19-4110-85C8-2BE178AD87A7}" type="presParOf" srcId="{993EECF4-5DCD-4678-BC95-77368F5E39A5}" destId="{B63B41C2-9405-4F62-B74C-894DFFA9D49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2C8CD-8556-4574-9DD1-E55AA04258CE}">
      <dsp:nvSpPr>
        <dsp:cNvPr id="0" name=""/>
        <dsp:cNvSpPr/>
      </dsp:nvSpPr>
      <dsp:spPr>
        <a:xfrm>
          <a:off x="0" y="366847"/>
          <a:ext cx="5184576" cy="45279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防災訓練</a:t>
          </a:r>
          <a:endParaRPr kumimoji="1" lang="ja-JP" altLang="en-US" sz="1800" kern="1200" dirty="0"/>
        </a:p>
      </dsp:txBody>
      <dsp:txXfrm>
        <a:off x="22103" y="388950"/>
        <a:ext cx="5140370" cy="408584"/>
      </dsp:txXfrm>
    </dsp:sp>
    <dsp:sp modelId="{66B2EFAE-794E-4EB9-9B28-77661EF8E70C}">
      <dsp:nvSpPr>
        <dsp:cNvPr id="0" name=""/>
        <dsp:cNvSpPr/>
      </dsp:nvSpPr>
      <dsp:spPr>
        <a:xfrm>
          <a:off x="0" y="819637"/>
          <a:ext cx="5184576" cy="1229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10" tIns="22860" rIns="128016" bIns="22860" numCol="1" spcCol="1270" anchor="ctr" anchorCtr="0">
          <a:noAutofit/>
        </a:bodyPr>
        <a:lstStyle/>
        <a:p>
          <a:pPr marL="114300" lvl="1" indent="-114300" algn="l" defTabSz="622300">
            <a:lnSpc>
              <a:spcPct val="90000"/>
            </a:lnSpc>
            <a:spcBef>
              <a:spcPct val="0"/>
            </a:spcBef>
            <a:spcAft>
              <a:spcPct val="20000"/>
            </a:spcAft>
            <a:buChar char="••"/>
          </a:pPr>
          <a:r>
            <a:rPr kumimoji="1" lang="ja-JP" altLang="en-US" sz="1400" kern="1200" dirty="0" smtClean="0"/>
            <a:t>毎月の訓練</a:t>
          </a:r>
          <a:endParaRPr kumimoji="1" lang="ja-JP" altLang="en-US" sz="1400" kern="1200" dirty="0"/>
        </a:p>
        <a:p>
          <a:pPr marL="228600" lvl="2" indent="-114300" algn="l" defTabSz="622300">
            <a:lnSpc>
              <a:spcPct val="90000"/>
            </a:lnSpc>
            <a:spcBef>
              <a:spcPct val="0"/>
            </a:spcBef>
            <a:spcAft>
              <a:spcPct val="20000"/>
            </a:spcAft>
            <a:buChar char="••"/>
          </a:pPr>
          <a:r>
            <a:rPr kumimoji="1" lang="ja-JP" altLang="en-US" sz="1400" kern="1200" dirty="0" smtClean="0"/>
            <a:t>職員が子ども達を安全に</a:t>
          </a:r>
          <a:r>
            <a:rPr lang="ja-JP" altLang="en-US" sz="1400" b="0" i="0" kern="1200" dirty="0" smtClean="0"/>
            <a:t>避難させる方法や子ども達が安全に避難する方法が身に付けられるよう訓練を行っています。</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年</a:t>
          </a:r>
          <a:r>
            <a:rPr kumimoji="1" lang="en-US" altLang="ja-JP" sz="1400" kern="1200" dirty="0" smtClean="0"/>
            <a:t>2</a:t>
          </a:r>
          <a:r>
            <a:rPr kumimoji="1" lang="ja-JP" altLang="en-US" sz="1400" kern="1200" dirty="0" smtClean="0"/>
            <a:t>回の引き渡し訓練</a:t>
          </a:r>
          <a:endParaRPr kumimoji="1" lang="ja-JP" altLang="en-US" sz="1400" kern="1200" dirty="0"/>
        </a:p>
        <a:p>
          <a:pPr marL="228600" lvl="2" indent="-114300" algn="l" defTabSz="622300">
            <a:lnSpc>
              <a:spcPct val="90000"/>
            </a:lnSpc>
            <a:spcBef>
              <a:spcPct val="0"/>
            </a:spcBef>
            <a:spcAft>
              <a:spcPct val="20000"/>
            </a:spcAft>
            <a:buChar char="••"/>
          </a:pPr>
          <a:r>
            <a:rPr lang="ja-JP" altLang="en-US" sz="1400" b="0" i="0" kern="1200" dirty="0" smtClean="0"/>
            <a:t>お子さんを保護者の方へ円滑に引き渡す訓練を行っています。</a:t>
          </a:r>
          <a:endParaRPr kumimoji="1" lang="ja-JP" altLang="en-US" sz="1400" kern="1200" dirty="0"/>
        </a:p>
      </dsp:txBody>
      <dsp:txXfrm>
        <a:off x="0" y="819637"/>
        <a:ext cx="5184576" cy="1229580"/>
      </dsp:txXfrm>
    </dsp:sp>
    <dsp:sp modelId="{5643A01E-96EE-46BD-9F01-C0F191B42309}">
      <dsp:nvSpPr>
        <dsp:cNvPr id="0" name=""/>
        <dsp:cNvSpPr/>
      </dsp:nvSpPr>
      <dsp:spPr>
        <a:xfrm>
          <a:off x="0" y="2049217"/>
          <a:ext cx="5184576" cy="45279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災害時の連絡</a:t>
          </a:r>
          <a:endParaRPr kumimoji="1" lang="ja-JP" altLang="en-US" sz="1800" kern="1200" dirty="0"/>
        </a:p>
      </dsp:txBody>
      <dsp:txXfrm>
        <a:off x="22103" y="2071320"/>
        <a:ext cx="5140370" cy="408584"/>
      </dsp:txXfrm>
    </dsp:sp>
    <dsp:sp modelId="{49424656-9E80-47BF-92EC-DDD1E2BBEB5C}">
      <dsp:nvSpPr>
        <dsp:cNvPr id="0" name=""/>
        <dsp:cNvSpPr/>
      </dsp:nvSpPr>
      <dsp:spPr>
        <a:xfrm>
          <a:off x="0" y="2502007"/>
          <a:ext cx="5184576" cy="1527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10" tIns="22860" rIns="128016" bIns="22860" numCol="1" spcCol="1270" anchor="ctr" anchorCtr="0">
          <a:noAutofit/>
        </a:bodyPr>
        <a:lstStyle/>
        <a:p>
          <a:pPr marL="114300" lvl="1" indent="-114300" algn="l" defTabSz="622300">
            <a:lnSpc>
              <a:spcPct val="90000"/>
            </a:lnSpc>
            <a:spcBef>
              <a:spcPct val="0"/>
            </a:spcBef>
            <a:spcAft>
              <a:spcPct val="20000"/>
            </a:spcAft>
            <a:buChar char="••"/>
          </a:pPr>
          <a:r>
            <a:rPr kumimoji="1" lang="ja-JP" altLang="en-US" sz="1400" kern="1200" dirty="0" smtClean="0"/>
            <a:t>一斉メール配信</a:t>
          </a:r>
          <a:endParaRPr kumimoji="1" lang="ja-JP" altLang="en-US" sz="1400" kern="1200" dirty="0"/>
        </a:p>
        <a:p>
          <a:pPr marL="228600" lvl="2" indent="-114300" algn="l" defTabSz="622300">
            <a:lnSpc>
              <a:spcPct val="90000"/>
            </a:lnSpc>
            <a:spcBef>
              <a:spcPct val="0"/>
            </a:spcBef>
            <a:spcAft>
              <a:spcPct val="20000"/>
            </a:spcAft>
            <a:buChar char="••"/>
          </a:pPr>
          <a:r>
            <a:rPr kumimoji="1" lang="ja-JP" altLang="en-US" sz="1400" kern="1200" dirty="0" smtClean="0"/>
            <a:t>ご登録</a:t>
          </a:r>
          <a:r>
            <a:rPr kumimoji="1" lang="ja-JP" altLang="en-US" sz="1400" kern="1200" dirty="0" smtClean="0">
              <a:latin typeface="+mn-ea"/>
              <a:ea typeface="+mn-ea"/>
            </a:rPr>
            <a:t>いただいているメールアドレスに配信します。</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サイト、</a:t>
          </a:r>
          <a:r>
            <a:rPr kumimoji="1" lang="en-US" altLang="ja-JP" sz="1400" kern="1200" dirty="0" smtClean="0"/>
            <a:t>SNS</a:t>
          </a:r>
          <a:r>
            <a:rPr kumimoji="1" lang="ja-JP" altLang="en-US" sz="1400" kern="1200" dirty="0" smtClean="0"/>
            <a:t>ツールでお知らせ</a:t>
          </a:r>
          <a:endParaRPr kumimoji="1" lang="ja-JP" altLang="en-US" sz="1400" kern="1200" dirty="0"/>
        </a:p>
        <a:p>
          <a:pPr marL="228600" lvl="2" indent="-114300" algn="l" defTabSz="622300">
            <a:lnSpc>
              <a:spcPct val="90000"/>
            </a:lnSpc>
            <a:spcBef>
              <a:spcPct val="0"/>
            </a:spcBef>
            <a:spcAft>
              <a:spcPct val="20000"/>
            </a:spcAft>
            <a:buChar char="••"/>
          </a:pPr>
          <a:r>
            <a:rPr kumimoji="1" lang="ja-JP" altLang="en-US" sz="1400" kern="1200" dirty="0" smtClean="0"/>
            <a:t>ホームページ・・・</a:t>
          </a:r>
          <a:r>
            <a:rPr kumimoji="1" lang="en-US" altLang="en-US" sz="1400" kern="1200" dirty="0" smtClean="0">
              <a:latin typeface="+mn-ea"/>
              <a:ea typeface="+mn-ea"/>
            </a:rPr>
            <a:t>http://passtell.jp/</a:t>
          </a:r>
          <a:endParaRPr kumimoji="1" lang="ja-JP" altLang="en-US" sz="1400" kern="1200" dirty="0"/>
        </a:p>
        <a:p>
          <a:pPr marL="228600" lvl="2" indent="-114300" algn="l" defTabSz="622300">
            <a:lnSpc>
              <a:spcPct val="90000"/>
            </a:lnSpc>
            <a:spcBef>
              <a:spcPct val="0"/>
            </a:spcBef>
            <a:spcAft>
              <a:spcPct val="20000"/>
            </a:spcAft>
            <a:buChar char="••"/>
          </a:pPr>
          <a:r>
            <a:rPr kumimoji="1" lang="en-US" altLang="ja-JP" sz="1400" kern="1200" dirty="0" smtClean="0"/>
            <a:t>Facebook</a:t>
          </a:r>
          <a:r>
            <a:rPr kumimoji="1" lang="ja-JP" altLang="en-US" sz="1400" kern="1200" dirty="0" smtClean="0"/>
            <a:t>ページ・・・</a:t>
          </a:r>
          <a:r>
            <a:rPr kumimoji="1" lang="en-US" altLang="en-US" sz="1400" kern="1200" dirty="0" smtClean="0">
              <a:latin typeface="+mn-ea"/>
              <a:ea typeface="+mn-ea"/>
            </a:rPr>
            <a:t>https://www.facebook.com/passtellnews/</a:t>
          </a:r>
          <a:endParaRPr kumimoji="1" lang="ja-JP" altLang="en-US" sz="1400" kern="1200" dirty="0"/>
        </a:p>
        <a:p>
          <a:pPr marL="228600" lvl="2" indent="-114300" algn="l" defTabSz="622300">
            <a:lnSpc>
              <a:spcPct val="90000"/>
            </a:lnSpc>
            <a:spcBef>
              <a:spcPct val="0"/>
            </a:spcBef>
            <a:spcAft>
              <a:spcPct val="20000"/>
            </a:spcAft>
            <a:buChar char="••"/>
          </a:pPr>
          <a:r>
            <a:rPr kumimoji="1" lang="en-US" altLang="ja-JP" sz="1400" kern="1200" dirty="0" smtClean="0"/>
            <a:t>Twitter</a:t>
          </a:r>
          <a:r>
            <a:rPr kumimoji="1" lang="ja-JP" altLang="en-US" sz="1400" kern="1200" dirty="0" smtClean="0"/>
            <a:t>・・・</a:t>
          </a:r>
          <a:r>
            <a:rPr kumimoji="1" lang="en-US" altLang="en-US" sz="1400" kern="1200" dirty="0" smtClean="0">
              <a:latin typeface="+mn-ea"/>
              <a:ea typeface="+mn-ea"/>
            </a:rPr>
            <a:t>https://twitter.com/passtellline</a:t>
          </a:r>
          <a:endParaRPr kumimoji="1" lang="ja-JP" altLang="en-US" sz="1400" kern="1200" dirty="0"/>
        </a:p>
      </dsp:txBody>
      <dsp:txXfrm>
        <a:off x="0" y="2502007"/>
        <a:ext cx="5184576" cy="1527660"/>
      </dsp:txXfrm>
    </dsp:sp>
    <dsp:sp modelId="{9FD13DA0-CA0C-4720-8F86-C7EB72B79DD8}">
      <dsp:nvSpPr>
        <dsp:cNvPr id="0" name=""/>
        <dsp:cNvSpPr/>
      </dsp:nvSpPr>
      <dsp:spPr>
        <a:xfrm>
          <a:off x="0" y="4029667"/>
          <a:ext cx="5184576" cy="45279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kumimoji="1" lang="ja-JP" altLang="en-US" sz="1800" kern="1200" dirty="0" smtClean="0"/>
            <a:t>備蓄品（一部）</a:t>
          </a:r>
          <a:endParaRPr kumimoji="1" lang="en-US" altLang="ja-JP" sz="1800" kern="1200" dirty="0" smtClean="0"/>
        </a:p>
      </dsp:txBody>
      <dsp:txXfrm>
        <a:off x="22103" y="4051770"/>
        <a:ext cx="5140370" cy="408584"/>
      </dsp:txXfrm>
    </dsp:sp>
    <dsp:sp modelId="{B63B41C2-9405-4F62-B74C-894DFFA9D49A}">
      <dsp:nvSpPr>
        <dsp:cNvPr id="0" name=""/>
        <dsp:cNvSpPr/>
      </dsp:nvSpPr>
      <dsp:spPr>
        <a:xfrm>
          <a:off x="0" y="4482457"/>
          <a:ext cx="5184576"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610" tIns="22860" rIns="128016" bIns="22860" numCol="1" spcCol="1270" anchor="ctr" anchorCtr="0">
          <a:noAutofit/>
        </a:bodyPr>
        <a:lstStyle/>
        <a:p>
          <a:pPr marL="114300" lvl="1" indent="-114300" algn="l" defTabSz="622300">
            <a:lnSpc>
              <a:spcPct val="90000"/>
            </a:lnSpc>
            <a:spcBef>
              <a:spcPct val="0"/>
            </a:spcBef>
            <a:spcAft>
              <a:spcPct val="20000"/>
            </a:spcAft>
            <a:buChar char="••"/>
          </a:pPr>
          <a:r>
            <a:rPr kumimoji="1" lang="ja-JP" altLang="en-US" sz="1400" kern="1200" dirty="0" smtClean="0"/>
            <a:t>水</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非常食、離乳食</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医薬品</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タオル、防寒具</a:t>
          </a:r>
          <a:endParaRPr kumimoji="1" lang="ja-JP" altLang="en-US" sz="1400" kern="1200" dirty="0"/>
        </a:p>
        <a:p>
          <a:pPr marL="114300" lvl="1" indent="-114300" algn="l" defTabSz="622300">
            <a:lnSpc>
              <a:spcPct val="90000"/>
            </a:lnSpc>
            <a:spcBef>
              <a:spcPct val="0"/>
            </a:spcBef>
            <a:spcAft>
              <a:spcPct val="20000"/>
            </a:spcAft>
            <a:buChar char="••"/>
          </a:pPr>
          <a:r>
            <a:rPr kumimoji="1" lang="ja-JP" altLang="en-US" sz="1400" kern="1200" dirty="0" smtClean="0"/>
            <a:t>粉ミルク、哺乳瓶、コンロ　　など</a:t>
          </a:r>
          <a:endParaRPr kumimoji="1" lang="ja-JP" altLang="en-US" sz="1400" kern="1200" dirty="0"/>
        </a:p>
      </dsp:txBody>
      <dsp:txXfrm>
        <a:off x="0" y="4482457"/>
        <a:ext cx="5184576" cy="13041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192717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30078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155129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342931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67739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126887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71582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279907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222609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4011299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F12D40-37D1-4B5F-B5BC-72C89C44F31C}"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39040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FF12D40-37D1-4B5F-B5BC-72C89C44F31C}" type="datetimeFigureOut">
              <a:rPr kumimoji="1" lang="ja-JP" altLang="en-US" smtClean="0"/>
              <a:t>2014/8/8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98DC954-3759-442A-B052-89311DA66140}" type="slidenum">
              <a:rPr kumimoji="1" lang="ja-JP" altLang="en-US" smtClean="0"/>
              <a:t>‹#›</a:t>
            </a:fld>
            <a:endParaRPr kumimoji="1" lang="ja-JP" altLang="en-US"/>
          </a:p>
        </p:txBody>
      </p:sp>
    </p:spTree>
    <p:extLst>
      <p:ext uri="{BB962C8B-B14F-4D97-AF65-F5344CB8AC3E}">
        <p14:creationId xmlns:p14="http://schemas.microsoft.com/office/powerpoint/2010/main" val="2291334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CF9C2"/>
        </a:solidFill>
        <a:effectLst/>
      </p:bgPr>
    </p:bg>
    <p:spTree>
      <p:nvGrpSpPr>
        <p:cNvPr id="1" name=""/>
        <p:cNvGrpSpPr/>
        <p:nvPr/>
      </p:nvGrpSpPr>
      <p:grpSpPr>
        <a:xfrm>
          <a:off x="0" y="0"/>
          <a:ext cx="0" cy="0"/>
          <a:chOff x="0" y="0"/>
          <a:chExt cx="0" cy="0"/>
        </a:xfrm>
      </p:grpSpPr>
      <p:sp>
        <p:nvSpPr>
          <p:cNvPr id="4" name="角丸四角形 3"/>
          <p:cNvSpPr/>
          <p:nvPr/>
        </p:nvSpPr>
        <p:spPr>
          <a:xfrm>
            <a:off x="200918" y="1410208"/>
            <a:ext cx="6456164" cy="7122232"/>
          </a:xfrm>
          <a:prstGeom prst="roundRect">
            <a:avLst>
              <a:gd name="adj" fmla="val 1007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945555" y="1806079"/>
            <a:ext cx="3779589" cy="461665"/>
          </a:xfrm>
          <a:prstGeom prst="rect">
            <a:avLst/>
          </a:prstGeom>
          <a:noFill/>
        </p:spPr>
        <p:txBody>
          <a:bodyPr wrap="square" rtlCol="0">
            <a:spAutoFit/>
          </a:bodyPr>
          <a:lstStyle/>
          <a:p>
            <a:r>
              <a:rPr lang="ja-JP" altLang="en-US" sz="1200" dirty="0" smtClean="0"/>
              <a:t>いつ起こるかわからない災害に対して、私たち</a:t>
            </a:r>
            <a:r>
              <a:rPr lang="ja-JP" altLang="en-US" sz="1200" dirty="0"/>
              <a:t>の</a:t>
            </a:r>
            <a:r>
              <a:rPr kumimoji="1" lang="ja-JP" altLang="en-US" sz="1200" dirty="0" smtClean="0"/>
              <a:t>園では以下のような災害・安全対策をしています。</a:t>
            </a:r>
            <a:endParaRPr kumimoji="1" lang="en-US" altLang="ja-JP" sz="1200" dirty="0"/>
          </a:p>
        </p:txBody>
      </p:sp>
      <p:sp>
        <p:nvSpPr>
          <p:cNvPr id="6" name="タイトル 1"/>
          <p:cNvSpPr txBox="1">
            <a:spLocks/>
          </p:cNvSpPr>
          <p:nvPr/>
        </p:nvSpPr>
        <p:spPr>
          <a:xfrm>
            <a:off x="0" y="35496"/>
            <a:ext cx="6858000" cy="129614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solidFill>
                  <a:srgbClr val="452103"/>
                </a:solidFill>
                <a:latin typeface="ＤＦ特太ゴシック体" panose="020B0509000000000000" pitchFamily="49" charset="-128"/>
                <a:ea typeface="ＤＦ特太ゴシック体" panose="020B0509000000000000" pitchFamily="49" charset="-128"/>
              </a:rPr>
              <a:t>パステル園</a:t>
            </a:r>
            <a:endParaRPr lang="en-US" altLang="ja-JP" sz="3600" dirty="0" smtClean="0">
              <a:solidFill>
                <a:srgbClr val="452103"/>
              </a:solidFill>
              <a:latin typeface="ＤＦ特太ゴシック体" panose="020B0509000000000000" pitchFamily="49" charset="-128"/>
              <a:ea typeface="ＤＦ特太ゴシック体" panose="020B0509000000000000" pitchFamily="49" charset="-128"/>
            </a:endParaRPr>
          </a:p>
          <a:p>
            <a:r>
              <a:rPr lang="ja-JP" altLang="en-US" sz="3600" dirty="0" smtClean="0">
                <a:solidFill>
                  <a:srgbClr val="452103"/>
                </a:solidFill>
                <a:latin typeface="ＤＦ特太ゴシック体" panose="020B0509000000000000" pitchFamily="49" charset="-128"/>
                <a:ea typeface="ＤＦ特太ゴシック体" panose="020B0509000000000000" pitchFamily="49" charset="-128"/>
              </a:rPr>
              <a:t>災害・安全対策の取り組み</a:t>
            </a:r>
            <a:endParaRPr lang="ja-JP" altLang="en-US" sz="3600" dirty="0">
              <a:solidFill>
                <a:srgbClr val="452103"/>
              </a:solidFill>
              <a:latin typeface="ＤＦ特太ゴシック体" panose="020B0509000000000000" pitchFamily="49" charset="-128"/>
              <a:ea typeface="ＤＦ特太ゴシック体" panose="020B0509000000000000" pitchFamily="49" charset="-128"/>
            </a:endParaRPr>
          </a:p>
        </p:txBody>
      </p:sp>
      <p:sp>
        <p:nvSpPr>
          <p:cNvPr id="7" name="ホームベース 6"/>
          <p:cNvSpPr/>
          <p:nvPr/>
        </p:nvSpPr>
        <p:spPr>
          <a:xfrm>
            <a:off x="3356992" y="8676456"/>
            <a:ext cx="3198493" cy="432048"/>
          </a:xfrm>
          <a:prstGeom prst="homePlate">
            <a:avLst/>
          </a:prstGeom>
          <a:solidFill>
            <a:srgbClr val="E35BAC"/>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latin typeface="+mn-ea"/>
              </a:rPr>
              <a:t>避難場所については</a:t>
            </a:r>
            <a:r>
              <a:rPr kumimoji="1" lang="en-US" altLang="ja-JP" sz="1100" b="1" dirty="0" smtClean="0">
                <a:latin typeface="+mn-ea"/>
              </a:rPr>
              <a:t>2</a:t>
            </a:r>
            <a:r>
              <a:rPr kumimoji="1" lang="ja-JP" altLang="en-US" sz="1100" b="1" dirty="0" smtClean="0">
                <a:latin typeface="+mn-ea"/>
              </a:rPr>
              <a:t>枚目を</a:t>
            </a:r>
            <a:r>
              <a:rPr lang="ja-JP" altLang="en-US" sz="1100" b="1" dirty="0" smtClean="0">
                <a:latin typeface="+mn-ea"/>
              </a:rPr>
              <a:t>ご覧ください</a:t>
            </a:r>
            <a:r>
              <a:rPr lang="ja-JP" altLang="en-US" sz="1100" b="1" dirty="0">
                <a:latin typeface="+mn-ea"/>
              </a:rPr>
              <a:t>。</a:t>
            </a:r>
            <a:endParaRPr kumimoji="1" lang="ja-JP" altLang="en-US" sz="1100" b="1" dirty="0">
              <a:latin typeface="+mn-ea"/>
            </a:endParaRPr>
          </a:p>
        </p:txBody>
      </p:sp>
      <p:graphicFrame>
        <p:nvGraphicFramePr>
          <p:cNvPr id="8" name="図表 7"/>
          <p:cNvGraphicFramePr/>
          <p:nvPr>
            <p:extLst>
              <p:ext uri="{D42A27DB-BD31-4B8C-83A1-F6EECF244321}">
                <p14:modId xmlns:p14="http://schemas.microsoft.com/office/powerpoint/2010/main" val="3304149075"/>
              </p:ext>
            </p:extLst>
          </p:nvPr>
        </p:nvGraphicFramePr>
        <p:xfrm>
          <a:off x="764704" y="2091004"/>
          <a:ext cx="5184576" cy="615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3517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164</Words>
  <Application>Microsoft Office PowerPoint</Application>
  <PresentationFormat>画面に合わせる (4:3)</PresentationFormat>
  <Paragraphs>22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豊島 直子</dc:creator>
  <cp:lastModifiedBy>豊島 直子</cp:lastModifiedBy>
  <cp:revision>1</cp:revision>
  <dcterms:created xsi:type="dcterms:W3CDTF">2014-08-08T02:36:55Z</dcterms:created>
  <dcterms:modified xsi:type="dcterms:W3CDTF">2014-08-08T02:40:21Z</dcterms:modified>
</cp:coreProperties>
</file>