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C8"/>
    <a:srgbClr val="80DDFF"/>
    <a:srgbClr val="ABDE68"/>
    <a:srgbClr val="FFB0D2"/>
    <a:srgbClr val="FFD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8" autoAdjust="0"/>
    <p:restoredTop sz="94660"/>
  </p:normalViewPr>
  <p:slideViewPr>
    <p:cSldViewPr>
      <p:cViewPr>
        <p:scale>
          <a:sx n="89" d="100"/>
          <a:sy n="89" d="100"/>
        </p:scale>
        <p:origin x="-76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F612D-2966-4459-AF1F-D22F3E1EC0FF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FD9FD-454B-4841-B6F1-AAFEC53D4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3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FD9FD-454B-4841-B6F1-AAFEC53D4D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7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3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84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06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5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79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7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53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8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50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2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33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5B3ED-7FCC-41AE-BF13-8826023283C3}" type="datetimeFigureOut">
              <a:rPr kumimoji="1" lang="ja-JP" altLang="en-US" smtClean="0"/>
              <a:t>2014/1/17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B6E4-80D3-40A4-9886-B37326AD6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上リボン 42"/>
          <p:cNvSpPr/>
          <p:nvPr/>
        </p:nvSpPr>
        <p:spPr>
          <a:xfrm>
            <a:off x="2083919" y="116632"/>
            <a:ext cx="4976163" cy="936104"/>
          </a:xfrm>
          <a:prstGeom prst="ribbon2">
            <a:avLst>
              <a:gd name="adj1" fmla="val 16667"/>
              <a:gd name="adj2" fmla="val 68224"/>
            </a:avLst>
          </a:prstGeom>
          <a:solidFill>
            <a:srgbClr val="FFB0D2"/>
          </a:solidFill>
          <a:ln>
            <a:solidFill>
              <a:srgbClr val="FF9F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atin typeface="A-OTF じゅん Pro 501" pitchFamily="34" charset="-128"/>
                <a:ea typeface="A-OTF じゅん Pro 501" pitchFamily="34" charset="-128"/>
              </a:rPr>
              <a:t>●●</a:t>
            </a:r>
            <a:r>
              <a:rPr kumimoji="1" lang="ja-JP" altLang="en-US" sz="3200" dirty="0" smtClean="0">
                <a:latin typeface="A-OTF じゅん Pro 501" pitchFamily="34" charset="-128"/>
                <a:ea typeface="A-OTF じゅん Pro 501" pitchFamily="34" charset="-128"/>
              </a:rPr>
              <a:t>幼稚園</a:t>
            </a:r>
            <a:endParaRPr kumimoji="1" lang="ja-JP" altLang="en-US" sz="3200" dirty="0">
              <a:latin typeface="A-OTF じゅん Pro 501" pitchFamily="34" charset="-128"/>
              <a:ea typeface="A-OTF じゅん Pro 501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84749" y="1433121"/>
            <a:ext cx="4826049" cy="754355"/>
          </a:xfrm>
        </p:spPr>
        <p:txBody>
          <a:bodyPr>
            <a:prstTxWarp prst="textArchUp">
              <a:avLst>
                <a:gd name="adj" fmla="val 10424429"/>
              </a:avLst>
            </a:prstTxWarp>
            <a:normAutofit/>
          </a:bodyPr>
          <a:lstStyle/>
          <a:p>
            <a:r>
              <a:rPr lang="ja-JP" altLang="en-US" sz="4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A-OTF じゅん Pro 501" pitchFamily="34" charset="-128"/>
                <a:ea typeface="A-OTF じゅん Pro 501" pitchFamily="34" charset="-128"/>
              </a:rPr>
              <a:t>そつ</a:t>
            </a:r>
            <a:r>
              <a:rPr lang="ja-JP" altLang="en-US" sz="4000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A-OTF じゅん Pro 501" pitchFamily="34" charset="-128"/>
                <a:ea typeface="A-OTF じゅん Pro 501" pitchFamily="34" charset="-128"/>
              </a:rPr>
              <a:t>えん　</a:t>
            </a:r>
            <a:r>
              <a:rPr kumimoji="1" lang="ja-JP" altLang="en-US" sz="4000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A-OTF じゅん Pro 501" pitchFamily="34" charset="-128"/>
                <a:ea typeface="A-OTF じゅん Pro 501" pitchFamily="34" charset="-128"/>
              </a:rPr>
              <a:t>おめでとう！</a:t>
            </a:r>
            <a:endParaRPr kumimoji="1" lang="ja-JP" altLang="en-US" sz="4000" dirty="0">
              <a:ln w="76200">
                <a:solidFill>
                  <a:schemeClr val="bg1"/>
                </a:solidFill>
              </a:ln>
              <a:solidFill>
                <a:schemeClr val="bg1"/>
              </a:solidFill>
              <a:latin typeface="A-OTF じゅん Pro 501" pitchFamily="34" charset="-128"/>
              <a:ea typeface="A-OTF じゅん Pro 501" pitchFamily="34" charset="-128"/>
            </a:endParaRPr>
          </a:p>
        </p:txBody>
      </p:sp>
      <p:sp>
        <p:nvSpPr>
          <p:cNvPr id="97" name="タイトル 1"/>
          <p:cNvSpPr txBox="1">
            <a:spLocks/>
          </p:cNvSpPr>
          <p:nvPr/>
        </p:nvSpPr>
        <p:spPr>
          <a:xfrm>
            <a:off x="2379931" y="1403430"/>
            <a:ext cx="4826049" cy="754355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>
                <a:gd name="adj" fmla="val 10424429"/>
              </a:avLst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-OTF じゅん Pro 501" pitchFamily="34" charset="-128"/>
                <a:ea typeface="A-OTF じゅん Pro 501" pitchFamily="34" charset="-128"/>
              </a:rPr>
              <a:t>そつえん　おめでとう！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-OTF じゅん Pro 501" pitchFamily="34" charset="-128"/>
              <a:ea typeface="A-OTF じゅん Pro 501" pitchFamily="34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434994" y="1836354"/>
            <a:ext cx="1890534" cy="2886030"/>
            <a:chOff x="1462352" y="1765360"/>
            <a:chExt cx="1890534" cy="2886030"/>
          </a:xfrm>
        </p:grpSpPr>
        <p:grpSp>
          <p:nvGrpSpPr>
            <p:cNvPr id="56" name="グループ化 55"/>
            <p:cNvGrpSpPr/>
            <p:nvPr/>
          </p:nvGrpSpPr>
          <p:grpSpPr>
            <a:xfrm rot="1521840">
              <a:off x="1462352" y="1765360"/>
              <a:ext cx="1890534" cy="2404115"/>
              <a:chOff x="4331301" y="2795297"/>
              <a:chExt cx="2797542" cy="3557519"/>
            </a:xfrm>
          </p:grpSpPr>
          <p:sp>
            <p:nvSpPr>
              <p:cNvPr id="58" name="涙形 57"/>
              <p:cNvSpPr/>
              <p:nvPr/>
            </p:nvSpPr>
            <p:spPr>
              <a:xfrm rot="7383428">
                <a:off x="4304135" y="2822463"/>
                <a:ext cx="2851874" cy="2797542"/>
              </a:xfrm>
              <a:prstGeom prst="teardrop">
                <a:avLst/>
              </a:prstGeom>
              <a:solidFill>
                <a:srgbClr val="ABDE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21053968">
                <a:off x="5711408" y="5432433"/>
                <a:ext cx="662923" cy="920383"/>
              </a:xfrm>
              <a:prstGeom prst="triangle">
                <a:avLst/>
              </a:prstGeom>
              <a:solidFill>
                <a:srgbClr val="ABDE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涙形 59"/>
              <p:cNvSpPr/>
              <p:nvPr/>
            </p:nvSpPr>
            <p:spPr>
              <a:xfrm rot="7383428">
                <a:off x="4402772" y="2907790"/>
                <a:ext cx="2654600" cy="2604027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1" name="曲線コネクタ 60"/>
            <p:cNvCxnSpPr/>
            <p:nvPr/>
          </p:nvCxnSpPr>
          <p:spPr>
            <a:xfrm rot="16200000" flipH="1">
              <a:off x="1962870" y="4263683"/>
              <a:ext cx="554442" cy="220972"/>
            </a:xfrm>
            <a:prstGeom prst="curvedConnector3">
              <a:avLst/>
            </a:prstGeom>
            <a:ln w="38100">
              <a:solidFill>
                <a:srgbClr val="ABDE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/>
          <p:cNvGrpSpPr/>
          <p:nvPr/>
        </p:nvGrpSpPr>
        <p:grpSpPr>
          <a:xfrm>
            <a:off x="6235772" y="1815494"/>
            <a:ext cx="1890534" cy="2523396"/>
            <a:chOff x="6235772" y="1815494"/>
            <a:chExt cx="1890534" cy="2523396"/>
          </a:xfrm>
        </p:grpSpPr>
        <p:grpSp>
          <p:nvGrpSpPr>
            <p:cNvPr id="92" name="グループ化 91"/>
            <p:cNvGrpSpPr/>
            <p:nvPr/>
          </p:nvGrpSpPr>
          <p:grpSpPr>
            <a:xfrm rot="20341611">
              <a:off x="6235772" y="1815494"/>
              <a:ext cx="1890534" cy="2404115"/>
              <a:chOff x="4331301" y="2795297"/>
              <a:chExt cx="2797542" cy="3557519"/>
            </a:xfrm>
          </p:grpSpPr>
          <p:sp>
            <p:nvSpPr>
              <p:cNvPr id="94" name="涙形 93"/>
              <p:cNvSpPr/>
              <p:nvPr/>
            </p:nvSpPr>
            <p:spPr>
              <a:xfrm rot="7383428">
                <a:off x="4304135" y="2822463"/>
                <a:ext cx="2851874" cy="2797542"/>
              </a:xfrm>
              <a:prstGeom prst="teardrop">
                <a:avLst/>
              </a:prstGeom>
              <a:solidFill>
                <a:srgbClr val="ABDE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二等辺三角形 94"/>
              <p:cNvSpPr/>
              <p:nvPr/>
            </p:nvSpPr>
            <p:spPr>
              <a:xfrm rot="21053968">
                <a:off x="5711408" y="5432433"/>
                <a:ext cx="662923" cy="920383"/>
              </a:xfrm>
              <a:prstGeom prst="triangle">
                <a:avLst/>
              </a:prstGeom>
              <a:solidFill>
                <a:srgbClr val="ABDE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涙形 95"/>
              <p:cNvSpPr/>
              <p:nvPr/>
            </p:nvSpPr>
            <p:spPr>
              <a:xfrm rot="7383428">
                <a:off x="4402772" y="2907790"/>
                <a:ext cx="2654600" cy="2604027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1" name="曲線コネクタ 100"/>
            <p:cNvCxnSpPr/>
            <p:nvPr/>
          </p:nvCxnSpPr>
          <p:spPr>
            <a:xfrm rot="16200000" flipH="1">
              <a:off x="7616304" y="3951183"/>
              <a:ext cx="554442" cy="220972"/>
            </a:xfrm>
            <a:prstGeom prst="curvedConnector3">
              <a:avLst/>
            </a:prstGeom>
            <a:ln w="38100">
              <a:solidFill>
                <a:srgbClr val="ABDE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/>
          <p:cNvGrpSpPr/>
          <p:nvPr/>
        </p:nvGrpSpPr>
        <p:grpSpPr>
          <a:xfrm>
            <a:off x="4264224" y="2639980"/>
            <a:ext cx="1890534" cy="2787610"/>
            <a:chOff x="4264224" y="2639980"/>
            <a:chExt cx="1890534" cy="2787610"/>
          </a:xfrm>
        </p:grpSpPr>
        <p:grpSp>
          <p:nvGrpSpPr>
            <p:cNvPr id="64" name="グループ化 63"/>
            <p:cNvGrpSpPr/>
            <p:nvPr/>
          </p:nvGrpSpPr>
          <p:grpSpPr>
            <a:xfrm rot="1842193">
              <a:off x="4264224" y="2639980"/>
              <a:ext cx="1890534" cy="2404115"/>
              <a:chOff x="4331301" y="2795297"/>
              <a:chExt cx="2797542" cy="3557519"/>
            </a:xfrm>
          </p:grpSpPr>
          <p:sp>
            <p:nvSpPr>
              <p:cNvPr id="66" name="涙形 65"/>
              <p:cNvSpPr/>
              <p:nvPr/>
            </p:nvSpPr>
            <p:spPr>
              <a:xfrm rot="7383428">
                <a:off x="4304135" y="2822463"/>
                <a:ext cx="2851874" cy="2797542"/>
              </a:xfrm>
              <a:prstGeom prst="teardrop">
                <a:avLst/>
              </a:prstGeom>
              <a:solidFill>
                <a:srgbClr val="80D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二等辺三角形 66"/>
              <p:cNvSpPr/>
              <p:nvPr/>
            </p:nvSpPr>
            <p:spPr>
              <a:xfrm rot="21053968">
                <a:off x="5711407" y="5432433"/>
                <a:ext cx="662923" cy="920383"/>
              </a:xfrm>
              <a:prstGeom prst="triangle">
                <a:avLst/>
              </a:prstGeom>
              <a:solidFill>
                <a:srgbClr val="80DD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涙形 67"/>
              <p:cNvSpPr/>
              <p:nvPr/>
            </p:nvSpPr>
            <p:spPr>
              <a:xfrm rot="7383428">
                <a:off x="4402772" y="2907790"/>
                <a:ext cx="2654600" cy="2604027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2" name="曲線コネクタ 101"/>
            <p:cNvCxnSpPr/>
            <p:nvPr/>
          </p:nvCxnSpPr>
          <p:spPr>
            <a:xfrm rot="16200000" flipH="1">
              <a:off x="4626220" y="5039883"/>
              <a:ext cx="554442" cy="220972"/>
            </a:xfrm>
            <a:prstGeom prst="curvedConnector3">
              <a:avLst/>
            </a:prstGeom>
            <a:ln w="38100">
              <a:solidFill>
                <a:srgbClr val="80DD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479015" y="4454990"/>
            <a:ext cx="2148769" cy="2738674"/>
            <a:chOff x="479015" y="4454990"/>
            <a:chExt cx="2148769" cy="2738674"/>
          </a:xfrm>
        </p:grpSpPr>
        <p:grpSp>
          <p:nvGrpSpPr>
            <p:cNvPr id="79" name="グループ化 78"/>
            <p:cNvGrpSpPr/>
            <p:nvPr/>
          </p:nvGrpSpPr>
          <p:grpSpPr>
            <a:xfrm rot="20326468">
              <a:off x="479015" y="4454990"/>
              <a:ext cx="1890534" cy="2404115"/>
              <a:chOff x="4331301" y="2795297"/>
              <a:chExt cx="2797542" cy="3557519"/>
            </a:xfrm>
          </p:grpSpPr>
          <p:sp>
            <p:nvSpPr>
              <p:cNvPr id="81" name="涙形 80"/>
              <p:cNvSpPr/>
              <p:nvPr/>
            </p:nvSpPr>
            <p:spPr>
              <a:xfrm rot="7383428">
                <a:off x="4304135" y="2822463"/>
                <a:ext cx="2851874" cy="2797542"/>
              </a:xfrm>
              <a:prstGeom prst="teardrop">
                <a:avLst/>
              </a:prstGeom>
              <a:solidFill>
                <a:srgbClr val="FF9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二等辺三角形 81"/>
              <p:cNvSpPr/>
              <p:nvPr/>
            </p:nvSpPr>
            <p:spPr>
              <a:xfrm rot="21053968">
                <a:off x="5711407" y="5432433"/>
                <a:ext cx="662923" cy="920383"/>
              </a:xfrm>
              <a:prstGeom prst="triangle">
                <a:avLst/>
              </a:prstGeom>
              <a:solidFill>
                <a:srgbClr val="FF9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涙形 82"/>
              <p:cNvSpPr/>
              <p:nvPr/>
            </p:nvSpPr>
            <p:spPr>
              <a:xfrm rot="7383428">
                <a:off x="4402772" y="2907790"/>
                <a:ext cx="2654600" cy="2604027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03" name="曲線コネクタ 102"/>
            <p:cNvCxnSpPr/>
            <p:nvPr/>
          </p:nvCxnSpPr>
          <p:spPr>
            <a:xfrm rot="16200000" flipH="1">
              <a:off x="1956021" y="6521900"/>
              <a:ext cx="707754" cy="635773"/>
            </a:xfrm>
            <a:prstGeom prst="curvedConnector3">
              <a:avLst/>
            </a:prstGeom>
            <a:ln w="38100">
              <a:solidFill>
                <a:srgbClr val="FF9F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/>
          <p:cNvGrpSpPr/>
          <p:nvPr/>
        </p:nvGrpSpPr>
        <p:grpSpPr>
          <a:xfrm>
            <a:off x="6764477" y="4185295"/>
            <a:ext cx="1890534" cy="2672707"/>
            <a:chOff x="6764477" y="4185295"/>
            <a:chExt cx="1890534" cy="2672707"/>
          </a:xfrm>
        </p:grpSpPr>
        <p:cxnSp>
          <p:nvCxnSpPr>
            <p:cNvPr id="108" name="曲線コネクタ 107"/>
            <p:cNvCxnSpPr/>
            <p:nvPr/>
          </p:nvCxnSpPr>
          <p:spPr>
            <a:xfrm rot="5400000">
              <a:off x="6776194" y="6367282"/>
              <a:ext cx="518775" cy="462665"/>
            </a:xfrm>
            <a:prstGeom prst="curvedConnector3">
              <a:avLst/>
            </a:prstGeom>
            <a:ln w="38100">
              <a:solidFill>
                <a:srgbClr val="FF9F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グループ化 85"/>
            <p:cNvGrpSpPr/>
            <p:nvPr/>
          </p:nvGrpSpPr>
          <p:grpSpPr>
            <a:xfrm rot="2079008">
              <a:off x="6764477" y="4185295"/>
              <a:ext cx="1890534" cy="2404115"/>
              <a:chOff x="4331301" y="2795297"/>
              <a:chExt cx="2797542" cy="3557519"/>
            </a:xfrm>
          </p:grpSpPr>
          <p:sp>
            <p:nvSpPr>
              <p:cNvPr id="88" name="涙形 87"/>
              <p:cNvSpPr/>
              <p:nvPr/>
            </p:nvSpPr>
            <p:spPr>
              <a:xfrm rot="7383428">
                <a:off x="4304135" y="2822463"/>
                <a:ext cx="2851874" cy="2797542"/>
              </a:xfrm>
              <a:prstGeom prst="teardrop">
                <a:avLst/>
              </a:prstGeom>
              <a:solidFill>
                <a:srgbClr val="FF9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二等辺三角形 88"/>
              <p:cNvSpPr/>
              <p:nvPr/>
            </p:nvSpPr>
            <p:spPr>
              <a:xfrm rot="21053968">
                <a:off x="5711407" y="5432433"/>
                <a:ext cx="662923" cy="920383"/>
              </a:xfrm>
              <a:prstGeom prst="triangle">
                <a:avLst/>
              </a:prstGeom>
              <a:solidFill>
                <a:srgbClr val="FF9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涙形 89"/>
              <p:cNvSpPr/>
              <p:nvPr/>
            </p:nvSpPr>
            <p:spPr>
              <a:xfrm rot="7383428">
                <a:off x="4402772" y="2907790"/>
                <a:ext cx="2654600" cy="2604027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94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そつえん　おめでとう！</vt:lpstr>
    </vt:vector>
  </TitlesOfParts>
  <Company>株式会社サンロフト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21</cp:revision>
  <dcterms:created xsi:type="dcterms:W3CDTF">2014-01-16T05:33:15Z</dcterms:created>
  <dcterms:modified xsi:type="dcterms:W3CDTF">2014-01-17T09:49:15Z</dcterms:modified>
</cp:coreProperties>
</file>