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0691813" cy="7559675"/>
  <p:notesSz cx="6797675" cy="99266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4660"/>
  </p:normalViewPr>
  <p:slideViewPr>
    <p:cSldViewPr>
      <p:cViewPr>
        <p:scale>
          <a:sx n="78" d="100"/>
          <a:sy n="78" d="100"/>
        </p:scale>
        <p:origin x="1566" y="61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2"/>
            <a:ext cx="9088041" cy="162043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79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6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3673" y="404235"/>
            <a:ext cx="1804245" cy="859913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0944" y="404235"/>
            <a:ext cx="5234535" cy="859913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0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80" y="3204116"/>
            <a:ext cx="9088041" cy="16536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5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0945" y="2351900"/>
            <a:ext cx="3519388" cy="66514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98530" y="2351900"/>
            <a:ext cx="3519388" cy="66514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07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2" y="1692178"/>
            <a:ext cx="4724074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592" y="2397397"/>
            <a:ext cx="4724074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294" y="1692178"/>
            <a:ext cx="4725930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294" y="2397397"/>
            <a:ext cx="4725930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7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2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21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3" y="300987"/>
            <a:ext cx="3517533" cy="1280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203" y="300990"/>
            <a:ext cx="5977021" cy="645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593" y="1581935"/>
            <a:ext cx="3517533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90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3"/>
            <a:ext cx="6415088" cy="624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70" y="5916497"/>
            <a:ext cx="6415088" cy="887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4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763927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91" y="7006701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C071-F858-4EB6-B4A1-88FBD6736EEF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036" y="7006701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466" y="7006701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5332-F639-4C6C-9E83-EE54A9651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78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-38100" ty="-6350" sx="100000" sy="9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920046" y="622240"/>
            <a:ext cx="4752528" cy="792088"/>
            <a:chOff x="1052736" y="179512"/>
            <a:chExt cx="4752528" cy="792088"/>
          </a:xfrm>
        </p:grpSpPr>
        <p:sp>
          <p:nvSpPr>
            <p:cNvPr id="3" name="角丸四角形 2"/>
            <p:cNvSpPr/>
            <p:nvPr/>
          </p:nvSpPr>
          <p:spPr>
            <a:xfrm>
              <a:off x="1052736" y="251520"/>
              <a:ext cx="4752528" cy="72008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1107204" y="179512"/>
              <a:ext cx="4643592" cy="769441"/>
              <a:chOff x="-3191227" y="4427984"/>
              <a:chExt cx="6258860" cy="769441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-3131577" y="4427984"/>
                <a:ext cx="619921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4400" dirty="0">
                    <a:ln w="38100">
                      <a:solidFill>
                        <a:schemeClr val="tx1"/>
                      </a:solidFill>
                    </a:ln>
                    <a:latin typeface="HGP創英角ﾎﾟｯﾌﾟ体" pitchFamily="50" charset="-128"/>
                    <a:ea typeface="HGP創英角ﾎﾟｯﾌﾟ体" pitchFamily="50" charset="-128"/>
                  </a:rPr>
                  <a:t>Happy Halloween</a:t>
                </a: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-3191227" y="4427984"/>
                <a:ext cx="619921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4400" dirty="0">
                    <a:solidFill>
                      <a:schemeClr val="accent6"/>
                    </a:solidFill>
                    <a:latin typeface="HGP創英角ﾎﾟｯﾌﾟ体" pitchFamily="50" charset="-128"/>
                    <a:ea typeface="HGP創英角ﾎﾟｯﾌﾟ体" pitchFamily="50" charset="-128"/>
                  </a:rPr>
                  <a:t>Happy Halloween</a:t>
                </a:r>
              </a:p>
            </p:txBody>
          </p:sp>
        </p:grpSp>
      </p:grpSp>
      <p:sp>
        <p:nvSpPr>
          <p:cNvPr id="7" name="角丸四角形 6"/>
          <p:cNvSpPr/>
          <p:nvPr/>
        </p:nvSpPr>
        <p:spPr>
          <a:xfrm>
            <a:off x="2055950" y="1835621"/>
            <a:ext cx="6480720" cy="446449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68E2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45556" y="2439589"/>
            <a:ext cx="305724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805721" y="4712759"/>
            <a:ext cx="1502467" cy="1417081"/>
            <a:chOff x="5292080" y="2362022"/>
            <a:chExt cx="4032448" cy="3803282"/>
          </a:xfrm>
        </p:grpSpPr>
        <p:sp>
          <p:nvSpPr>
            <p:cNvPr id="10" name="円/楕円 9"/>
            <p:cNvSpPr/>
            <p:nvPr/>
          </p:nvSpPr>
          <p:spPr>
            <a:xfrm>
              <a:off x="5292080" y="2910075"/>
              <a:ext cx="1800200" cy="3255229"/>
            </a:xfrm>
            <a:prstGeom prst="ellipse">
              <a:avLst/>
            </a:prstGeom>
            <a:solidFill>
              <a:srgbClr val="F68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7524328" y="2910075"/>
              <a:ext cx="1800200" cy="3255229"/>
            </a:xfrm>
            <a:prstGeom prst="ellipse">
              <a:avLst/>
            </a:prstGeom>
            <a:solidFill>
              <a:srgbClr val="F68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372200" y="2910075"/>
              <a:ext cx="1800200" cy="3255229"/>
            </a:xfrm>
            <a:prstGeom prst="ellipse">
              <a:avLst/>
            </a:prstGeom>
            <a:solidFill>
              <a:srgbClr val="F68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円弧 12"/>
            <p:cNvSpPr/>
            <p:nvPr/>
          </p:nvSpPr>
          <p:spPr>
            <a:xfrm>
              <a:off x="6480212" y="2362022"/>
              <a:ext cx="936104" cy="1555868"/>
            </a:xfrm>
            <a:prstGeom prst="arc">
              <a:avLst/>
            </a:prstGeom>
            <a:ln w="76200">
              <a:solidFill>
                <a:srgbClr val="F68E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4" name="二等辺三角形 13"/>
            <p:cNvSpPr/>
            <p:nvPr/>
          </p:nvSpPr>
          <p:spPr>
            <a:xfrm>
              <a:off x="6316132" y="3825018"/>
              <a:ext cx="756084" cy="54008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7590136" y="3825018"/>
              <a:ext cx="756084" cy="54008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6" name="月 15"/>
            <p:cNvSpPr/>
            <p:nvPr/>
          </p:nvSpPr>
          <p:spPr>
            <a:xfrm rot="16200000">
              <a:off x="6873380" y="3889617"/>
              <a:ext cx="936104" cy="2232248"/>
            </a:xfrm>
            <a:prstGeom prst="mo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222078" y="5301208"/>
              <a:ext cx="300347" cy="360040"/>
            </a:xfrm>
            <a:prstGeom prst="rect">
              <a:avLst/>
            </a:prstGeom>
            <a:solidFill>
              <a:srgbClr val="F68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609414" y="4705086"/>
              <a:ext cx="300347" cy="360040"/>
            </a:xfrm>
            <a:prstGeom prst="rect">
              <a:avLst/>
            </a:prstGeom>
            <a:solidFill>
              <a:srgbClr val="F68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872053" y="4653136"/>
              <a:ext cx="300347" cy="360040"/>
            </a:xfrm>
            <a:prstGeom prst="rect">
              <a:avLst/>
            </a:prstGeom>
            <a:solidFill>
              <a:srgbClr val="F68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065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40000" sy="4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グループ化 37"/>
          <p:cNvGrpSpPr/>
          <p:nvPr/>
        </p:nvGrpSpPr>
        <p:grpSpPr>
          <a:xfrm>
            <a:off x="2033538" y="593485"/>
            <a:ext cx="6556946" cy="789537"/>
            <a:chOff x="1259632" y="242646"/>
            <a:chExt cx="6556946" cy="789537"/>
          </a:xfrm>
        </p:grpSpPr>
        <p:sp>
          <p:nvSpPr>
            <p:cNvPr id="3" name="角丸四角形 2"/>
            <p:cNvSpPr/>
            <p:nvPr/>
          </p:nvSpPr>
          <p:spPr>
            <a:xfrm>
              <a:off x="1259632" y="311080"/>
              <a:ext cx="6556946" cy="71543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68E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2255388" y="242646"/>
              <a:ext cx="4633224" cy="789537"/>
              <a:chOff x="-2390931" y="4401188"/>
              <a:chExt cx="4683663" cy="1052717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-2356675" y="4427984"/>
                <a:ext cx="4649407" cy="102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4400" dirty="0">
                    <a:ln w="38100">
                      <a:solidFill>
                        <a:schemeClr val="tx1"/>
                      </a:solidFill>
                    </a:ln>
                    <a:latin typeface="HGP創英角ﾎﾟｯﾌﾟ体" pitchFamily="50" charset="-128"/>
                    <a:ea typeface="HGP創英角ﾎﾟｯﾌﾟ体" pitchFamily="50" charset="-128"/>
                  </a:rPr>
                  <a:t>Happy Halloween</a:t>
                </a: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-2390931" y="4401188"/>
                <a:ext cx="4649407" cy="10259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4400" dirty="0">
                    <a:solidFill>
                      <a:schemeClr val="accent6"/>
                    </a:solidFill>
                    <a:latin typeface="HGP創英角ﾎﾟｯﾌﾟ体" pitchFamily="50" charset="-128"/>
                    <a:ea typeface="HGP創英角ﾎﾟｯﾌﾟ体" pitchFamily="50" charset="-128"/>
                  </a:rPr>
                  <a:t>Happy Halloween</a:t>
                </a:r>
              </a:p>
            </p:txBody>
          </p:sp>
        </p:grpSp>
      </p:grpSp>
      <p:sp>
        <p:nvSpPr>
          <p:cNvPr id="7" name="角丸四角形 6"/>
          <p:cNvSpPr/>
          <p:nvPr/>
        </p:nvSpPr>
        <p:spPr>
          <a:xfrm>
            <a:off x="2033538" y="1763613"/>
            <a:ext cx="6624736" cy="4608512"/>
          </a:xfrm>
          <a:prstGeom prst="roundRect">
            <a:avLst/>
          </a:prstGeom>
          <a:solidFill>
            <a:schemeClr val="bg1"/>
          </a:solidFill>
          <a:ln w="101600" cap="flat" cmpd="sng">
            <a:solidFill>
              <a:srgbClr val="F68E2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 rot="1375347">
            <a:off x="7053539" y="4899151"/>
            <a:ext cx="1368196" cy="1319719"/>
            <a:chOff x="616734" y="92952"/>
            <a:chExt cx="4536504" cy="4375769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616734" y="580841"/>
              <a:ext cx="4536504" cy="3887880"/>
              <a:chOff x="2195736" y="1917384"/>
              <a:chExt cx="4536504" cy="3887880"/>
            </a:xfrm>
          </p:grpSpPr>
          <p:grpSp>
            <p:nvGrpSpPr>
              <p:cNvPr id="47" name="グループ化 46"/>
              <p:cNvGrpSpPr/>
              <p:nvPr/>
            </p:nvGrpSpPr>
            <p:grpSpPr>
              <a:xfrm>
                <a:off x="2195736" y="1917384"/>
                <a:ext cx="4536504" cy="3887880"/>
                <a:chOff x="2195736" y="1917384"/>
                <a:chExt cx="4536504" cy="3887880"/>
              </a:xfrm>
            </p:grpSpPr>
            <p:sp>
              <p:nvSpPr>
                <p:cNvPr id="58" name="円/楕円 57"/>
                <p:cNvSpPr/>
                <p:nvPr/>
              </p:nvSpPr>
              <p:spPr>
                <a:xfrm>
                  <a:off x="2195736" y="2348880"/>
                  <a:ext cx="4536504" cy="3456384"/>
                </a:xfrm>
                <a:prstGeom prst="ellipse">
                  <a:avLst/>
                </a:prstGeom>
                <a:solidFill>
                  <a:srgbClr val="F68E2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59" name="月 58"/>
                <p:cNvSpPr/>
                <p:nvPr/>
              </p:nvSpPr>
              <p:spPr>
                <a:xfrm>
                  <a:off x="2951820" y="2348880"/>
                  <a:ext cx="1512168" cy="3456384"/>
                </a:xfrm>
                <a:prstGeom prst="moon">
                  <a:avLst/>
                </a:prstGeom>
                <a:solidFill>
                  <a:srgbClr val="F9B37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60" name="月 59"/>
                <p:cNvSpPr/>
                <p:nvPr/>
              </p:nvSpPr>
              <p:spPr>
                <a:xfrm flipH="1">
                  <a:off x="4463988" y="2348880"/>
                  <a:ext cx="1512168" cy="3456384"/>
                </a:xfrm>
                <a:prstGeom prst="moon">
                  <a:avLst/>
                </a:prstGeom>
                <a:solidFill>
                  <a:srgbClr val="F9B37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61" name="円弧 60"/>
                <p:cNvSpPr/>
                <p:nvPr/>
              </p:nvSpPr>
              <p:spPr>
                <a:xfrm>
                  <a:off x="3151101" y="1917384"/>
                  <a:ext cx="1437640" cy="1008113"/>
                </a:xfrm>
                <a:prstGeom prst="arc">
                  <a:avLst/>
                </a:prstGeom>
                <a:noFill/>
                <a:ln w="127000">
                  <a:solidFill>
                    <a:srgbClr val="F68E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grpSp>
            <p:nvGrpSpPr>
              <p:cNvPr id="48" name="グループ化 47"/>
              <p:cNvGrpSpPr/>
              <p:nvPr/>
            </p:nvGrpSpPr>
            <p:grpSpPr>
              <a:xfrm>
                <a:off x="3017414" y="3058673"/>
                <a:ext cx="3019815" cy="2239755"/>
                <a:chOff x="3017414" y="3058673"/>
                <a:chExt cx="3019815" cy="2239755"/>
              </a:xfrm>
            </p:grpSpPr>
            <p:sp>
              <p:nvSpPr>
                <p:cNvPr id="49" name="二等辺三角形 48"/>
                <p:cNvSpPr/>
                <p:nvPr/>
              </p:nvSpPr>
              <p:spPr>
                <a:xfrm>
                  <a:off x="3017414" y="3058673"/>
                  <a:ext cx="1026114" cy="586351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50" name="二等辺三角形 49"/>
                <p:cNvSpPr/>
                <p:nvPr/>
              </p:nvSpPr>
              <p:spPr>
                <a:xfrm>
                  <a:off x="4808613" y="3058673"/>
                  <a:ext cx="1026114" cy="586351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51" name="グループ化 50"/>
                <p:cNvGrpSpPr/>
                <p:nvPr/>
              </p:nvGrpSpPr>
              <p:grpSpPr>
                <a:xfrm>
                  <a:off x="3017414" y="4149080"/>
                  <a:ext cx="3019815" cy="1149348"/>
                  <a:chOff x="2704493" y="1774122"/>
                  <a:chExt cx="3019815" cy="784573"/>
                </a:xfrm>
              </p:grpSpPr>
              <p:sp>
                <p:nvSpPr>
                  <p:cNvPr id="52" name="月 51"/>
                  <p:cNvSpPr/>
                  <p:nvPr/>
                </p:nvSpPr>
                <p:spPr>
                  <a:xfrm rot="16200000">
                    <a:off x="3845138" y="633477"/>
                    <a:ext cx="738526" cy="3019815"/>
                  </a:xfrm>
                  <a:prstGeom prst="moon">
                    <a:avLst>
                      <a:gd name="adj" fmla="val 6766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3" name="正方形/長方形 52"/>
                  <p:cNvSpPr/>
                  <p:nvPr/>
                </p:nvSpPr>
                <p:spPr>
                  <a:xfrm rot="160905">
                    <a:off x="3373353" y="2274168"/>
                    <a:ext cx="360040" cy="284527"/>
                  </a:xfrm>
                  <a:prstGeom prst="rect">
                    <a:avLst/>
                  </a:prstGeom>
                  <a:solidFill>
                    <a:srgbClr val="F9B37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4" name="正方形/長方形 53"/>
                  <p:cNvSpPr/>
                  <p:nvPr/>
                </p:nvSpPr>
                <p:spPr>
                  <a:xfrm rot="21163964">
                    <a:off x="4662375" y="2265367"/>
                    <a:ext cx="360040" cy="284527"/>
                  </a:xfrm>
                  <a:prstGeom prst="rect">
                    <a:avLst/>
                  </a:prstGeom>
                  <a:solidFill>
                    <a:srgbClr val="F9B37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5" name="正方形/長方形 54"/>
                  <p:cNvSpPr/>
                  <p:nvPr/>
                </p:nvSpPr>
                <p:spPr>
                  <a:xfrm>
                    <a:off x="3998317" y="1876015"/>
                    <a:ext cx="360040" cy="284527"/>
                  </a:xfrm>
                  <a:prstGeom prst="rect">
                    <a:avLst/>
                  </a:prstGeom>
                  <a:solidFill>
                    <a:srgbClr val="F68E2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6" name="正方形/長方形 55"/>
                  <p:cNvSpPr/>
                  <p:nvPr/>
                </p:nvSpPr>
                <p:spPr>
                  <a:xfrm rot="160905">
                    <a:off x="3025025" y="1831884"/>
                    <a:ext cx="360040" cy="284527"/>
                  </a:xfrm>
                  <a:prstGeom prst="rect">
                    <a:avLst/>
                  </a:prstGeom>
                  <a:solidFill>
                    <a:srgbClr val="F9B37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7" name="正方形/長方形 56"/>
                  <p:cNvSpPr/>
                  <p:nvPr/>
                </p:nvSpPr>
                <p:spPr>
                  <a:xfrm rot="21163964">
                    <a:off x="4993950" y="1823083"/>
                    <a:ext cx="360040" cy="284527"/>
                  </a:xfrm>
                  <a:prstGeom prst="rect">
                    <a:avLst/>
                  </a:prstGeom>
                  <a:solidFill>
                    <a:srgbClr val="F9B37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grpSp>
          <p:nvGrpSpPr>
            <p:cNvPr id="41" name="グループ化 40"/>
            <p:cNvGrpSpPr/>
            <p:nvPr/>
          </p:nvGrpSpPr>
          <p:grpSpPr>
            <a:xfrm rot="1525602">
              <a:off x="3309142" y="92952"/>
              <a:ext cx="1796339" cy="1415455"/>
              <a:chOff x="5212223" y="3666209"/>
              <a:chExt cx="2418938" cy="216717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5212223" y="3666209"/>
                <a:ext cx="2418938" cy="2167173"/>
                <a:chOff x="5212223" y="3666209"/>
                <a:chExt cx="2418938" cy="2167173"/>
              </a:xfrm>
              <a:solidFill>
                <a:schemeClr val="tx1"/>
              </a:solidFill>
            </p:grpSpPr>
            <p:sp>
              <p:nvSpPr>
                <p:cNvPr id="44" name="二等辺三角形 43"/>
                <p:cNvSpPr/>
                <p:nvPr/>
              </p:nvSpPr>
              <p:spPr>
                <a:xfrm>
                  <a:off x="5654069" y="3867614"/>
                  <a:ext cx="1499919" cy="1728192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45" name="二等辺三角形 44"/>
                <p:cNvSpPr/>
                <p:nvPr/>
              </p:nvSpPr>
              <p:spPr>
                <a:xfrm rot="3957307">
                  <a:off x="6700503" y="3414021"/>
                  <a:ext cx="412693" cy="917070"/>
                </a:xfrm>
                <a:prstGeom prst="triangle">
                  <a:avLst>
                    <a:gd name="adj" fmla="val 4964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46" name="円/楕円 45"/>
                <p:cNvSpPr/>
                <p:nvPr/>
              </p:nvSpPr>
              <p:spPr>
                <a:xfrm>
                  <a:off x="5212223" y="5257318"/>
                  <a:ext cx="2418938" cy="57606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sp>
            <p:nvSpPr>
              <p:cNvPr id="43" name="月 42"/>
              <p:cNvSpPr/>
              <p:nvPr/>
            </p:nvSpPr>
            <p:spPr>
              <a:xfrm rot="16200000">
                <a:off x="6263949" y="4818243"/>
                <a:ext cx="277138" cy="1203420"/>
              </a:xfrm>
              <a:prstGeom prst="mo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sp>
        <p:nvSpPr>
          <p:cNvPr id="32" name="テキスト ボックス 31"/>
          <p:cNvSpPr txBox="1"/>
          <p:nvPr/>
        </p:nvSpPr>
        <p:spPr>
          <a:xfrm>
            <a:off x="3745556" y="2439589"/>
            <a:ext cx="305724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ここに文字を入力</a:t>
            </a:r>
            <a:endParaRPr lang="en-US" altLang="ja-JP" sz="2800" b="1" dirty="0">
              <a:latin typeface="あんずもじ" pitchFamily="2" charset="-128"/>
              <a:ea typeface="あんずもじ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0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78</Words>
  <Application>Microsoft Office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ＭＳ Ｐゴシック</vt:lpstr>
      <vt:lpstr>あんずもじ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株式会社サンロフト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11</cp:revision>
  <cp:lastPrinted>2013-09-07T06:37:17Z</cp:lastPrinted>
  <dcterms:created xsi:type="dcterms:W3CDTF">2013-09-07T05:50:45Z</dcterms:created>
  <dcterms:modified xsi:type="dcterms:W3CDTF">2017-03-06T05:10:55Z</dcterms:modified>
</cp:coreProperties>
</file>