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96C2"/>
    <a:srgbClr val="FFA000"/>
    <a:srgbClr val="FBB9DB"/>
    <a:srgbClr val="FEE2AA"/>
    <a:srgbClr val="F90403"/>
    <a:srgbClr val="006362"/>
    <a:srgbClr val="F1CDC1"/>
    <a:srgbClr val="EEBCB5"/>
    <a:srgbClr val="FFD001"/>
    <a:srgbClr val="529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9" autoAdjust="0"/>
  </p:normalViewPr>
  <p:slideViewPr>
    <p:cSldViewPr>
      <p:cViewPr>
        <p:scale>
          <a:sx n="80" d="100"/>
          <a:sy n="80" d="100"/>
        </p:scale>
        <p:origin x="-91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84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47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3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57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0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61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79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97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77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95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4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F55CD-8F99-430A-AC82-376694E8B306}" type="datetimeFigureOut">
              <a:rPr kumimoji="1" lang="ja-JP" altLang="en-US" smtClean="0"/>
              <a:t>2014/8/20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242B-0BA5-4D71-8093-0D79F4753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0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/>
          <p:cNvGrpSpPr/>
          <p:nvPr/>
        </p:nvGrpSpPr>
        <p:grpSpPr>
          <a:xfrm>
            <a:off x="726471" y="3803390"/>
            <a:ext cx="549865" cy="605135"/>
            <a:chOff x="726471" y="3803390"/>
            <a:chExt cx="549865" cy="605135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795617" y="4038372"/>
              <a:ext cx="0" cy="370153"/>
            </a:xfrm>
            <a:prstGeom prst="line">
              <a:avLst/>
            </a:prstGeom>
            <a:ln w="762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円/楕円 150"/>
            <p:cNvSpPr/>
            <p:nvPr/>
          </p:nvSpPr>
          <p:spPr>
            <a:xfrm rot="3531816">
              <a:off x="875066" y="3654795"/>
              <a:ext cx="252675" cy="54986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14319" y="214812"/>
            <a:ext cx="1516647" cy="1138613"/>
            <a:chOff x="11470" y="2663084"/>
            <a:chExt cx="1516647" cy="1138613"/>
          </a:xfrm>
        </p:grpSpPr>
        <p:sp>
          <p:nvSpPr>
            <p:cNvPr id="4" name="フローチャート : 論理積ゲート 3"/>
            <p:cNvSpPr/>
            <p:nvPr/>
          </p:nvSpPr>
          <p:spPr>
            <a:xfrm rot="16200000">
              <a:off x="207167" y="2467388"/>
              <a:ext cx="1125253" cy="1516646"/>
            </a:xfrm>
            <a:prstGeom prst="flowChartDelay">
              <a:avLst/>
            </a:prstGeom>
            <a:solidFill>
              <a:srgbClr val="97C3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論理積ゲート 4"/>
            <p:cNvSpPr/>
            <p:nvPr/>
          </p:nvSpPr>
          <p:spPr>
            <a:xfrm rot="16200000">
              <a:off x="909888" y="3428088"/>
              <a:ext cx="306902" cy="44031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207167" y="3203161"/>
              <a:ext cx="146772" cy="1467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ローチャート : 論理積ゲート 7"/>
            <p:cNvSpPr/>
            <p:nvPr/>
          </p:nvSpPr>
          <p:spPr>
            <a:xfrm>
              <a:off x="441700" y="2754502"/>
              <a:ext cx="621640" cy="570229"/>
            </a:xfrm>
            <a:prstGeom prst="flowChartDelay">
              <a:avLst/>
            </a:prstGeom>
            <a:solidFill>
              <a:srgbClr val="97C3DC"/>
            </a:solidFill>
            <a:ln w="28575">
              <a:solidFill>
                <a:srgbClr val="5296C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 dirty="0"/>
            </a:p>
          </p:txBody>
        </p:sp>
        <p:sp>
          <p:nvSpPr>
            <p:cNvPr id="9" name="フローチャート : 論理積ゲート 8"/>
            <p:cNvSpPr/>
            <p:nvPr/>
          </p:nvSpPr>
          <p:spPr>
            <a:xfrm rot="16200000">
              <a:off x="127102" y="3477011"/>
              <a:ext cx="355827" cy="29354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11470" y="3349934"/>
              <a:ext cx="97849" cy="0"/>
            </a:xfrm>
            <a:prstGeom prst="line">
              <a:avLst/>
            </a:prstGeom>
            <a:ln w="28575">
              <a:solidFill>
                <a:srgbClr val="5296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11470" y="3445870"/>
              <a:ext cx="97849" cy="0"/>
            </a:xfrm>
            <a:prstGeom prst="line">
              <a:avLst/>
            </a:prstGeom>
            <a:ln w="28575">
              <a:solidFill>
                <a:srgbClr val="5296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/>
          <p:cNvGrpSpPr/>
          <p:nvPr/>
        </p:nvGrpSpPr>
        <p:grpSpPr>
          <a:xfrm>
            <a:off x="1528367" y="214812"/>
            <a:ext cx="1516646" cy="1138613"/>
            <a:chOff x="1528367" y="2663084"/>
            <a:chExt cx="1516646" cy="1138613"/>
          </a:xfrm>
        </p:grpSpPr>
        <p:sp>
          <p:nvSpPr>
            <p:cNvPr id="24" name="フローチャート : 論理積ゲート 23"/>
            <p:cNvSpPr/>
            <p:nvPr/>
          </p:nvSpPr>
          <p:spPr>
            <a:xfrm rot="5400000" flipH="1">
              <a:off x="1724063" y="2467388"/>
              <a:ext cx="1125253" cy="1516646"/>
            </a:xfrm>
            <a:prstGeom prst="flowChartDelay">
              <a:avLst/>
            </a:prstGeom>
            <a:solidFill>
              <a:srgbClr val="97C3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ローチャート : 論理積ゲート 24"/>
            <p:cNvSpPr/>
            <p:nvPr/>
          </p:nvSpPr>
          <p:spPr>
            <a:xfrm rot="5400000" flipH="1">
              <a:off x="1839692" y="3428088"/>
              <a:ext cx="306902" cy="44031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ローチャート : 論理積ゲート 27"/>
            <p:cNvSpPr/>
            <p:nvPr/>
          </p:nvSpPr>
          <p:spPr>
            <a:xfrm rot="5400000" flipH="1">
              <a:off x="2573554" y="3477011"/>
              <a:ext cx="355827" cy="29354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3043836" y="214812"/>
            <a:ext cx="1516646" cy="1138613"/>
            <a:chOff x="3043836" y="2663084"/>
            <a:chExt cx="1516646" cy="1138613"/>
          </a:xfrm>
        </p:grpSpPr>
        <p:sp>
          <p:nvSpPr>
            <p:cNvPr id="32" name="フローチャート : 論理積ゲート 31"/>
            <p:cNvSpPr/>
            <p:nvPr/>
          </p:nvSpPr>
          <p:spPr>
            <a:xfrm rot="16200000">
              <a:off x="3239532" y="2467388"/>
              <a:ext cx="1125253" cy="1516646"/>
            </a:xfrm>
            <a:prstGeom prst="flowChartDelay">
              <a:avLst/>
            </a:prstGeom>
            <a:solidFill>
              <a:srgbClr val="97C3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 : 論理積ゲート 32"/>
            <p:cNvSpPr/>
            <p:nvPr/>
          </p:nvSpPr>
          <p:spPr>
            <a:xfrm rot="16200000">
              <a:off x="3941770" y="3428088"/>
              <a:ext cx="306902" cy="44031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ローチャート : 論理積ゲート 35"/>
            <p:cNvSpPr/>
            <p:nvPr/>
          </p:nvSpPr>
          <p:spPr>
            <a:xfrm rot="16200000">
              <a:off x="3158984" y="3477011"/>
              <a:ext cx="355827" cy="29354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7" name="グループ化 76"/>
          <p:cNvGrpSpPr/>
          <p:nvPr/>
        </p:nvGrpSpPr>
        <p:grpSpPr>
          <a:xfrm>
            <a:off x="4559369" y="214812"/>
            <a:ext cx="1516646" cy="1138613"/>
            <a:chOff x="4559369" y="2663084"/>
            <a:chExt cx="1516646" cy="1138613"/>
          </a:xfrm>
        </p:grpSpPr>
        <p:sp>
          <p:nvSpPr>
            <p:cNvPr id="40" name="フローチャート : 論理積ゲート 39"/>
            <p:cNvSpPr/>
            <p:nvPr/>
          </p:nvSpPr>
          <p:spPr>
            <a:xfrm rot="5400000" flipH="1">
              <a:off x="4755065" y="2467388"/>
              <a:ext cx="1125253" cy="1516646"/>
            </a:xfrm>
            <a:prstGeom prst="flowChartDelay">
              <a:avLst/>
            </a:prstGeom>
            <a:solidFill>
              <a:srgbClr val="97C3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ローチャート : 論理積ゲート 40"/>
            <p:cNvSpPr/>
            <p:nvPr/>
          </p:nvSpPr>
          <p:spPr>
            <a:xfrm rot="5400000" flipH="1">
              <a:off x="4877044" y="3428088"/>
              <a:ext cx="306902" cy="44031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ローチャート : 論理積ゲート 43"/>
            <p:cNvSpPr/>
            <p:nvPr/>
          </p:nvSpPr>
          <p:spPr>
            <a:xfrm rot="5400000" flipH="1">
              <a:off x="5610906" y="3477011"/>
              <a:ext cx="355827" cy="29354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6074422" y="214812"/>
            <a:ext cx="1516646" cy="1138613"/>
            <a:chOff x="6077711" y="2663084"/>
            <a:chExt cx="1516646" cy="1138613"/>
          </a:xfrm>
        </p:grpSpPr>
        <p:sp>
          <p:nvSpPr>
            <p:cNvPr id="48" name="フローチャート : 論理積ゲート 47"/>
            <p:cNvSpPr/>
            <p:nvPr/>
          </p:nvSpPr>
          <p:spPr>
            <a:xfrm rot="16200000">
              <a:off x="6273407" y="2467388"/>
              <a:ext cx="1125253" cy="1516646"/>
            </a:xfrm>
            <a:prstGeom prst="flowChartDelay">
              <a:avLst/>
            </a:prstGeom>
            <a:solidFill>
              <a:srgbClr val="97C3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ローチャート : 論理積ゲート 48"/>
            <p:cNvSpPr/>
            <p:nvPr/>
          </p:nvSpPr>
          <p:spPr>
            <a:xfrm rot="16200000">
              <a:off x="6986136" y="3428088"/>
              <a:ext cx="306902" cy="44031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ローチャート : 論理積ゲート 51"/>
            <p:cNvSpPr/>
            <p:nvPr/>
          </p:nvSpPr>
          <p:spPr>
            <a:xfrm rot="16200000">
              <a:off x="6203350" y="3477011"/>
              <a:ext cx="355827" cy="29354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7591069" y="214812"/>
            <a:ext cx="1516646" cy="1138613"/>
            <a:chOff x="7594358" y="2663084"/>
            <a:chExt cx="1516646" cy="1138613"/>
          </a:xfrm>
        </p:grpSpPr>
        <p:sp>
          <p:nvSpPr>
            <p:cNvPr id="64" name="フローチャート : 論理積ゲート 63"/>
            <p:cNvSpPr/>
            <p:nvPr/>
          </p:nvSpPr>
          <p:spPr>
            <a:xfrm rot="5400000" flipH="1">
              <a:off x="7790054" y="2467388"/>
              <a:ext cx="1125253" cy="1516646"/>
            </a:xfrm>
            <a:prstGeom prst="flowChartDelay">
              <a:avLst/>
            </a:prstGeom>
            <a:solidFill>
              <a:srgbClr val="97C3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ローチャート : 論理積ゲート 64"/>
            <p:cNvSpPr/>
            <p:nvPr/>
          </p:nvSpPr>
          <p:spPr>
            <a:xfrm rot="5400000" flipH="1">
              <a:off x="7915691" y="3428088"/>
              <a:ext cx="306902" cy="440315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ローチャート : 論理積ゲート 67"/>
            <p:cNvSpPr/>
            <p:nvPr/>
          </p:nvSpPr>
          <p:spPr>
            <a:xfrm rot="5400000" flipH="1">
              <a:off x="8649553" y="3477011"/>
              <a:ext cx="355827" cy="29354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861" y="1820097"/>
            <a:ext cx="1515074" cy="1361987"/>
            <a:chOff x="118344" y="2049005"/>
            <a:chExt cx="1687772" cy="1517235"/>
          </a:xfrm>
        </p:grpSpPr>
        <p:cxnSp>
          <p:nvCxnSpPr>
            <p:cNvPr id="14" name="直線コネクタ 13"/>
            <p:cNvCxnSpPr/>
            <p:nvPr/>
          </p:nvCxnSpPr>
          <p:spPr>
            <a:xfrm>
              <a:off x="817824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>
              <a:off x="1280001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rot="5400000">
              <a:off x="822262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 rot="5400000">
              <a:off x="1283346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二等辺三角形 9"/>
            <p:cNvSpPr/>
            <p:nvPr/>
          </p:nvSpPr>
          <p:spPr>
            <a:xfrm rot="16200000">
              <a:off x="136125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2" name="円/楕円 1"/>
            <p:cNvSpPr/>
            <p:nvPr/>
          </p:nvSpPr>
          <p:spPr>
            <a:xfrm>
              <a:off x="319403" y="2049005"/>
              <a:ext cx="1224136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月 2"/>
            <p:cNvSpPr/>
            <p:nvPr/>
          </p:nvSpPr>
          <p:spPr>
            <a:xfrm rot="16200000">
              <a:off x="648969" y="2332017"/>
              <a:ext cx="828093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599200" y="2433206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762514" y="2553061"/>
              <a:ext cx="144016" cy="144016"/>
            </a:xfrm>
            <a:prstGeom prst="ellipse">
              <a:avLst/>
            </a:prstGeom>
            <a:solidFill>
              <a:srgbClr val="FBB9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1508595" y="1820097"/>
            <a:ext cx="1515073" cy="1361987"/>
            <a:chOff x="1806041" y="2049005"/>
            <a:chExt cx="1687771" cy="1517235"/>
          </a:xfrm>
        </p:grpSpPr>
        <p:cxnSp>
          <p:nvCxnSpPr>
            <p:cNvPr id="93" name="直線コネクタ 92"/>
            <p:cNvCxnSpPr/>
            <p:nvPr/>
          </p:nvCxnSpPr>
          <p:spPr>
            <a:xfrm flipH="1">
              <a:off x="2794333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>
              <a:off x="2332156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rot="16200000" flipH="1">
              <a:off x="2789895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コネクタ 95"/>
            <p:cNvCxnSpPr/>
            <p:nvPr/>
          </p:nvCxnSpPr>
          <p:spPr>
            <a:xfrm rot="16200000" flipH="1">
              <a:off x="2328811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二等辺三角形 96"/>
            <p:cNvSpPr/>
            <p:nvPr/>
          </p:nvSpPr>
          <p:spPr>
            <a:xfrm rot="5400000" flipH="1">
              <a:off x="3241562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98" name="円/楕円 97"/>
            <p:cNvSpPr/>
            <p:nvPr/>
          </p:nvSpPr>
          <p:spPr>
            <a:xfrm flipH="1">
              <a:off x="2068618" y="2049005"/>
              <a:ext cx="1224136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月 98"/>
            <p:cNvSpPr/>
            <p:nvPr/>
          </p:nvSpPr>
          <p:spPr>
            <a:xfrm rot="5400000" flipH="1">
              <a:off x="2135095" y="2332017"/>
              <a:ext cx="828093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2" name="グループ化 101"/>
          <p:cNvGrpSpPr/>
          <p:nvPr/>
        </p:nvGrpSpPr>
        <p:grpSpPr>
          <a:xfrm>
            <a:off x="3005308" y="1820097"/>
            <a:ext cx="1515074" cy="1361987"/>
            <a:chOff x="118344" y="2049005"/>
            <a:chExt cx="1687772" cy="1517235"/>
          </a:xfrm>
        </p:grpSpPr>
        <p:cxnSp>
          <p:nvCxnSpPr>
            <p:cNvPr id="103" name="直線コネクタ 102"/>
            <p:cNvCxnSpPr/>
            <p:nvPr/>
          </p:nvCxnSpPr>
          <p:spPr>
            <a:xfrm>
              <a:off x="817824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>
              <a:off x="1280001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rot="5400000">
              <a:off x="822262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rot="5400000">
              <a:off x="1283346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二等辺三角形 106"/>
            <p:cNvSpPr/>
            <p:nvPr/>
          </p:nvSpPr>
          <p:spPr>
            <a:xfrm rot="16200000">
              <a:off x="136125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108" name="円/楕円 107"/>
            <p:cNvSpPr/>
            <p:nvPr/>
          </p:nvSpPr>
          <p:spPr>
            <a:xfrm>
              <a:off x="319403" y="2049005"/>
              <a:ext cx="1224136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月 108"/>
            <p:cNvSpPr/>
            <p:nvPr/>
          </p:nvSpPr>
          <p:spPr>
            <a:xfrm rot="16200000">
              <a:off x="648969" y="2332017"/>
              <a:ext cx="828093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4515235" y="1820097"/>
            <a:ext cx="1515073" cy="1361987"/>
            <a:chOff x="1806041" y="2049005"/>
            <a:chExt cx="1687771" cy="1517235"/>
          </a:xfrm>
        </p:grpSpPr>
        <p:cxnSp>
          <p:nvCxnSpPr>
            <p:cNvPr id="113" name="直線コネクタ 112"/>
            <p:cNvCxnSpPr/>
            <p:nvPr/>
          </p:nvCxnSpPr>
          <p:spPr>
            <a:xfrm flipH="1">
              <a:off x="2794333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>
              <a:off x="2332156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rot="16200000" flipH="1">
              <a:off x="2789895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rot="16200000" flipH="1">
              <a:off x="2328811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二等辺三角形 121"/>
            <p:cNvSpPr/>
            <p:nvPr/>
          </p:nvSpPr>
          <p:spPr>
            <a:xfrm rot="5400000" flipH="1">
              <a:off x="3241562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124" name="円/楕円 123"/>
            <p:cNvSpPr/>
            <p:nvPr/>
          </p:nvSpPr>
          <p:spPr>
            <a:xfrm flipH="1">
              <a:off x="2068618" y="2049005"/>
              <a:ext cx="1224136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月 124"/>
            <p:cNvSpPr/>
            <p:nvPr/>
          </p:nvSpPr>
          <p:spPr>
            <a:xfrm rot="5400000" flipH="1">
              <a:off x="2135095" y="2332017"/>
              <a:ext cx="828093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6" name="グループ化 125"/>
          <p:cNvGrpSpPr/>
          <p:nvPr/>
        </p:nvGrpSpPr>
        <p:grpSpPr>
          <a:xfrm>
            <a:off x="6017076" y="1820097"/>
            <a:ext cx="1515074" cy="1361987"/>
            <a:chOff x="118344" y="2049005"/>
            <a:chExt cx="1687772" cy="1517235"/>
          </a:xfrm>
        </p:grpSpPr>
        <p:cxnSp>
          <p:nvCxnSpPr>
            <p:cNvPr id="127" name="直線コネクタ 126"/>
            <p:cNvCxnSpPr/>
            <p:nvPr/>
          </p:nvCxnSpPr>
          <p:spPr>
            <a:xfrm>
              <a:off x="817824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>
              <a:off x="1280001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rot="5400000">
              <a:off x="822262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rot="5400000">
              <a:off x="1283346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二等辺三角形 131"/>
            <p:cNvSpPr/>
            <p:nvPr/>
          </p:nvSpPr>
          <p:spPr>
            <a:xfrm rot="16200000">
              <a:off x="136125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133" name="円/楕円 132"/>
            <p:cNvSpPr/>
            <p:nvPr/>
          </p:nvSpPr>
          <p:spPr>
            <a:xfrm>
              <a:off x="319403" y="2049005"/>
              <a:ext cx="1224136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月 133"/>
            <p:cNvSpPr/>
            <p:nvPr/>
          </p:nvSpPr>
          <p:spPr>
            <a:xfrm rot="16200000">
              <a:off x="648969" y="2332017"/>
              <a:ext cx="828093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5" name="グループ化 134"/>
          <p:cNvGrpSpPr/>
          <p:nvPr/>
        </p:nvGrpSpPr>
        <p:grpSpPr>
          <a:xfrm>
            <a:off x="7529361" y="1820097"/>
            <a:ext cx="1515073" cy="1361987"/>
            <a:chOff x="1806041" y="2049005"/>
            <a:chExt cx="1687771" cy="1517235"/>
          </a:xfrm>
        </p:grpSpPr>
        <p:cxnSp>
          <p:nvCxnSpPr>
            <p:cNvPr id="136" name="直線コネクタ 135"/>
            <p:cNvCxnSpPr/>
            <p:nvPr/>
          </p:nvCxnSpPr>
          <p:spPr>
            <a:xfrm flipH="1">
              <a:off x="2794333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H="1">
              <a:off x="2332156" y="3391980"/>
              <a:ext cx="0" cy="174260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 rot="16200000" flipH="1">
              <a:off x="2789895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 rot="16200000" flipH="1">
              <a:off x="2328811" y="3489165"/>
              <a:ext cx="0" cy="144016"/>
            </a:xfrm>
            <a:prstGeom prst="line">
              <a:avLst/>
            </a:prstGeom>
            <a:ln w="38100">
              <a:solidFill>
                <a:srgbClr val="FFA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二等辺三角形 139"/>
            <p:cNvSpPr/>
            <p:nvPr/>
          </p:nvSpPr>
          <p:spPr>
            <a:xfrm rot="5400000" flipH="1">
              <a:off x="3241562" y="2418045"/>
              <a:ext cx="234470" cy="270031"/>
            </a:xfrm>
            <a:prstGeom prst="triangle">
              <a:avLst/>
            </a:prstGeom>
            <a:solidFill>
              <a:srgbClr val="FFA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　　</a:t>
              </a:r>
              <a:endParaRPr kumimoji="1" lang="ja-JP" altLang="en-US" dirty="0"/>
            </a:p>
          </p:txBody>
        </p:sp>
        <p:sp>
          <p:nvSpPr>
            <p:cNvPr id="141" name="円/楕円 140"/>
            <p:cNvSpPr/>
            <p:nvPr/>
          </p:nvSpPr>
          <p:spPr>
            <a:xfrm flipH="1">
              <a:off x="2068618" y="2049005"/>
              <a:ext cx="1224136" cy="1224136"/>
            </a:xfrm>
            <a:prstGeom prst="ellipse">
              <a:avLst/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月 141"/>
            <p:cNvSpPr/>
            <p:nvPr/>
          </p:nvSpPr>
          <p:spPr>
            <a:xfrm rot="5400000" flipH="1">
              <a:off x="2135095" y="2332017"/>
              <a:ext cx="828093" cy="1486201"/>
            </a:xfrm>
            <a:prstGeom prst="moon">
              <a:avLst>
                <a:gd name="adj" fmla="val 87500"/>
              </a:avLst>
            </a:prstGeom>
            <a:solidFill>
              <a:srgbClr val="FFD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9" name="円/楕円 188"/>
          <p:cNvSpPr/>
          <p:nvPr/>
        </p:nvSpPr>
        <p:spPr>
          <a:xfrm>
            <a:off x="1534004" y="4210670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1534004" y="3803390"/>
            <a:ext cx="1521970" cy="1520966"/>
            <a:chOff x="1534004" y="3803390"/>
            <a:chExt cx="1521970" cy="1520966"/>
          </a:xfrm>
        </p:grpSpPr>
        <p:grpSp>
          <p:nvGrpSpPr>
            <p:cNvPr id="19" name="グループ化 18"/>
            <p:cNvGrpSpPr/>
            <p:nvPr/>
          </p:nvGrpSpPr>
          <p:grpSpPr>
            <a:xfrm flipH="1">
              <a:off x="1808936" y="3803390"/>
              <a:ext cx="549865" cy="605135"/>
              <a:chOff x="2219933" y="3826538"/>
              <a:chExt cx="549865" cy="605135"/>
            </a:xfrm>
          </p:grpSpPr>
          <p:cxnSp>
            <p:nvCxnSpPr>
              <p:cNvPr id="188" name="直線コネクタ 187"/>
              <p:cNvCxnSpPr/>
              <p:nvPr/>
            </p:nvCxnSpPr>
            <p:spPr>
              <a:xfrm>
                <a:off x="2289078" y="4061520"/>
                <a:ext cx="0" cy="370153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3" name="円/楕円 192"/>
              <p:cNvSpPr/>
              <p:nvPr/>
            </p:nvSpPr>
            <p:spPr>
              <a:xfrm rot="3531816">
                <a:off x="2368528" y="3677943"/>
                <a:ext cx="252675" cy="5498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0" name="円/楕円 189"/>
            <p:cNvSpPr/>
            <p:nvPr/>
          </p:nvSpPr>
          <p:spPr>
            <a:xfrm>
              <a:off x="1956244" y="4210670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円/楕円 190"/>
            <p:cNvSpPr/>
            <p:nvPr/>
          </p:nvSpPr>
          <p:spPr>
            <a:xfrm>
              <a:off x="1534004" y="4224626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円/楕円 191"/>
            <p:cNvSpPr/>
            <p:nvPr/>
          </p:nvSpPr>
          <p:spPr>
            <a:xfrm>
              <a:off x="1956244" y="4224626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983534" y="3803390"/>
            <a:ext cx="1521970" cy="1497818"/>
            <a:chOff x="2983534" y="3803390"/>
            <a:chExt cx="1521970" cy="1497818"/>
          </a:xfrm>
        </p:grpSpPr>
        <p:grpSp>
          <p:nvGrpSpPr>
            <p:cNvPr id="143" name="グループ化 142"/>
            <p:cNvGrpSpPr/>
            <p:nvPr/>
          </p:nvGrpSpPr>
          <p:grpSpPr>
            <a:xfrm>
              <a:off x="3680706" y="3803390"/>
              <a:ext cx="549865" cy="605135"/>
              <a:chOff x="726471" y="3803390"/>
              <a:chExt cx="549865" cy="605135"/>
            </a:xfrm>
          </p:grpSpPr>
          <p:cxnSp>
            <p:nvCxnSpPr>
              <p:cNvPr id="144" name="直線コネクタ 143"/>
              <p:cNvCxnSpPr/>
              <p:nvPr/>
            </p:nvCxnSpPr>
            <p:spPr>
              <a:xfrm>
                <a:off x="795617" y="4038372"/>
                <a:ext cx="0" cy="370153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円/楕円 144"/>
              <p:cNvSpPr/>
              <p:nvPr/>
            </p:nvSpPr>
            <p:spPr>
              <a:xfrm rot="3531816">
                <a:off x="875066" y="3654795"/>
                <a:ext cx="252675" cy="5498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6" name="円/楕円 195"/>
            <p:cNvSpPr/>
            <p:nvPr/>
          </p:nvSpPr>
          <p:spPr>
            <a:xfrm>
              <a:off x="2983534" y="4187522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円/楕円 196"/>
            <p:cNvSpPr/>
            <p:nvPr/>
          </p:nvSpPr>
          <p:spPr>
            <a:xfrm>
              <a:off x="3405774" y="4187522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円/楕円 197"/>
            <p:cNvSpPr/>
            <p:nvPr/>
          </p:nvSpPr>
          <p:spPr>
            <a:xfrm>
              <a:off x="2983534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円/楕円 198"/>
            <p:cNvSpPr/>
            <p:nvPr/>
          </p:nvSpPr>
          <p:spPr>
            <a:xfrm>
              <a:off x="3405774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3" name="円/楕円 202"/>
          <p:cNvSpPr/>
          <p:nvPr/>
        </p:nvSpPr>
        <p:spPr>
          <a:xfrm>
            <a:off x="4454283" y="4187522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4454283" y="3803390"/>
            <a:ext cx="1521970" cy="1497818"/>
            <a:chOff x="4454283" y="3803390"/>
            <a:chExt cx="1521970" cy="1497818"/>
          </a:xfrm>
        </p:grpSpPr>
        <p:grpSp>
          <p:nvGrpSpPr>
            <p:cNvPr id="153" name="グループ化 152"/>
            <p:cNvGrpSpPr/>
            <p:nvPr/>
          </p:nvGrpSpPr>
          <p:grpSpPr>
            <a:xfrm flipH="1">
              <a:off x="4737585" y="3803390"/>
              <a:ext cx="549865" cy="605135"/>
              <a:chOff x="2219933" y="3826538"/>
              <a:chExt cx="549865" cy="605135"/>
            </a:xfrm>
          </p:grpSpPr>
          <p:cxnSp>
            <p:nvCxnSpPr>
              <p:cNvPr id="154" name="直線コネクタ 153"/>
              <p:cNvCxnSpPr/>
              <p:nvPr/>
            </p:nvCxnSpPr>
            <p:spPr>
              <a:xfrm>
                <a:off x="2289078" y="4061520"/>
                <a:ext cx="0" cy="370153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円/楕円 154"/>
              <p:cNvSpPr/>
              <p:nvPr/>
            </p:nvSpPr>
            <p:spPr>
              <a:xfrm rot="3531816">
                <a:off x="2368528" y="3677943"/>
                <a:ext cx="252675" cy="5498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04" name="円/楕円 203"/>
            <p:cNvSpPr/>
            <p:nvPr/>
          </p:nvSpPr>
          <p:spPr>
            <a:xfrm>
              <a:off x="4876523" y="4187522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円/楕円 204"/>
            <p:cNvSpPr/>
            <p:nvPr/>
          </p:nvSpPr>
          <p:spPr>
            <a:xfrm>
              <a:off x="4454283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円/楕円 205"/>
            <p:cNvSpPr/>
            <p:nvPr/>
          </p:nvSpPr>
          <p:spPr>
            <a:xfrm>
              <a:off x="4876523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1" name="円/楕円 210"/>
          <p:cNvSpPr/>
          <p:nvPr/>
        </p:nvSpPr>
        <p:spPr>
          <a:xfrm>
            <a:off x="6350057" y="4187522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5927817" y="3803390"/>
            <a:ext cx="1521970" cy="1497818"/>
            <a:chOff x="5927817" y="3803390"/>
            <a:chExt cx="1521970" cy="1497818"/>
          </a:xfrm>
        </p:grpSpPr>
        <p:cxnSp>
          <p:nvCxnSpPr>
            <p:cNvPr id="209" name="直線コネクタ 208"/>
            <p:cNvCxnSpPr/>
            <p:nvPr/>
          </p:nvCxnSpPr>
          <p:spPr>
            <a:xfrm>
              <a:off x="6682891" y="4038372"/>
              <a:ext cx="0" cy="370153"/>
            </a:xfrm>
            <a:prstGeom prst="line">
              <a:avLst/>
            </a:prstGeom>
            <a:ln w="762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円/楕円 209"/>
            <p:cNvSpPr/>
            <p:nvPr/>
          </p:nvSpPr>
          <p:spPr>
            <a:xfrm>
              <a:off x="5927817" y="4187522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円/楕円 211"/>
            <p:cNvSpPr/>
            <p:nvPr/>
          </p:nvSpPr>
          <p:spPr>
            <a:xfrm>
              <a:off x="5927817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円/楕円 212"/>
            <p:cNvSpPr/>
            <p:nvPr/>
          </p:nvSpPr>
          <p:spPr>
            <a:xfrm>
              <a:off x="6350057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円/楕円 213"/>
            <p:cNvSpPr/>
            <p:nvPr/>
          </p:nvSpPr>
          <p:spPr>
            <a:xfrm rot="3531816">
              <a:off x="6762341" y="3654795"/>
              <a:ext cx="252675" cy="54986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401264" y="3803390"/>
            <a:ext cx="1521970" cy="1497818"/>
            <a:chOff x="7401264" y="3803390"/>
            <a:chExt cx="1521970" cy="1497818"/>
          </a:xfrm>
        </p:grpSpPr>
        <p:grpSp>
          <p:nvGrpSpPr>
            <p:cNvPr id="156" name="グループ化 155"/>
            <p:cNvGrpSpPr/>
            <p:nvPr/>
          </p:nvGrpSpPr>
          <p:grpSpPr>
            <a:xfrm flipH="1">
              <a:off x="7676196" y="3803390"/>
              <a:ext cx="549865" cy="605135"/>
              <a:chOff x="2219933" y="3826538"/>
              <a:chExt cx="549865" cy="605135"/>
            </a:xfrm>
          </p:grpSpPr>
          <p:cxnSp>
            <p:nvCxnSpPr>
              <p:cNvPr id="157" name="直線コネクタ 156"/>
              <p:cNvCxnSpPr/>
              <p:nvPr/>
            </p:nvCxnSpPr>
            <p:spPr>
              <a:xfrm>
                <a:off x="2289078" y="4061520"/>
                <a:ext cx="0" cy="370153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円/楕円 157"/>
              <p:cNvSpPr/>
              <p:nvPr/>
            </p:nvSpPr>
            <p:spPr>
              <a:xfrm rot="3531816">
                <a:off x="2368528" y="3677943"/>
                <a:ext cx="252675" cy="549865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7" name="円/楕円 216"/>
            <p:cNvSpPr/>
            <p:nvPr/>
          </p:nvSpPr>
          <p:spPr>
            <a:xfrm>
              <a:off x="7401264" y="4187522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円/楕円 217"/>
            <p:cNvSpPr/>
            <p:nvPr/>
          </p:nvSpPr>
          <p:spPr>
            <a:xfrm>
              <a:off x="7823504" y="4187522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円/楕円 218"/>
            <p:cNvSpPr/>
            <p:nvPr/>
          </p:nvSpPr>
          <p:spPr>
            <a:xfrm>
              <a:off x="7401264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0" name="円/楕円 219"/>
            <p:cNvSpPr/>
            <p:nvPr/>
          </p:nvSpPr>
          <p:spPr>
            <a:xfrm>
              <a:off x="7823504" y="4201478"/>
              <a:ext cx="1099730" cy="10997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円/楕円 17"/>
          <p:cNvSpPr/>
          <p:nvPr/>
        </p:nvSpPr>
        <p:spPr>
          <a:xfrm>
            <a:off x="40543" y="4187522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円/楕円 147"/>
          <p:cNvSpPr/>
          <p:nvPr/>
        </p:nvSpPr>
        <p:spPr>
          <a:xfrm>
            <a:off x="462783" y="4187522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円/楕円 148"/>
          <p:cNvSpPr/>
          <p:nvPr/>
        </p:nvSpPr>
        <p:spPr>
          <a:xfrm>
            <a:off x="40543" y="4201478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円/楕円 149"/>
          <p:cNvSpPr/>
          <p:nvPr/>
        </p:nvSpPr>
        <p:spPr>
          <a:xfrm>
            <a:off x="462783" y="4201478"/>
            <a:ext cx="1099730" cy="109973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円/楕円 221"/>
          <p:cNvSpPr/>
          <p:nvPr/>
        </p:nvSpPr>
        <p:spPr>
          <a:xfrm>
            <a:off x="510007" y="4597512"/>
            <a:ext cx="133530" cy="1335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円/楕円 222"/>
          <p:cNvSpPr/>
          <p:nvPr/>
        </p:nvSpPr>
        <p:spPr>
          <a:xfrm>
            <a:off x="934639" y="4597512"/>
            <a:ext cx="133530" cy="13352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円/楕円 223"/>
          <p:cNvSpPr/>
          <p:nvPr/>
        </p:nvSpPr>
        <p:spPr>
          <a:xfrm>
            <a:off x="307614" y="4731042"/>
            <a:ext cx="133530" cy="133529"/>
          </a:xfrm>
          <a:prstGeom prst="ellipse">
            <a:avLst/>
          </a:prstGeom>
          <a:solidFill>
            <a:srgbClr val="FBB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円/楕円 224"/>
          <p:cNvSpPr/>
          <p:nvPr/>
        </p:nvSpPr>
        <p:spPr>
          <a:xfrm>
            <a:off x="1099903" y="4731042"/>
            <a:ext cx="133530" cy="133529"/>
          </a:xfrm>
          <a:prstGeom prst="ellipse">
            <a:avLst/>
          </a:prstGeom>
          <a:solidFill>
            <a:srgbClr val="FBB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弧 22"/>
          <p:cNvSpPr/>
          <p:nvPr/>
        </p:nvSpPr>
        <p:spPr>
          <a:xfrm rot="6967340">
            <a:off x="597211" y="4522463"/>
            <a:ext cx="271694" cy="423278"/>
          </a:xfrm>
          <a:prstGeom prst="arc">
            <a:avLst>
              <a:gd name="adj1" fmla="val 16821420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株式会社サンロフト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豊島 直子</dc:creator>
  <cp:lastModifiedBy>豊島 直子</cp:lastModifiedBy>
  <cp:revision>28</cp:revision>
  <cp:lastPrinted>2013-01-18T02:41:56Z</cp:lastPrinted>
  <dcterms:created xsi:type="dcterms:W3CDTF">2013-01-17T04:55:40Z</dcterms:created>
  <dcterms:modified xsi:type="dcterms:W3CDTF">2014-08-20T05:46:09Z</dcterms:modified>
</cp:coreProperties>
</file>