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80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46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6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70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34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9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81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77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28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06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61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0BEE-B91B-43F6-AF50-73FFE84266E9}" type="datetimeFigureOut">
              <a:rPr kumimoji="1" lang="ja-JP" altLang="en-US" smtClean="0"/>
              <a:t>2017/9/5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031D-A8EC-45BF-B38A-3941FD2B66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45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星 5 5"/>
          <p:cNvSpPr/>
          <p:nvPr/>
        </p:nvSpPr>
        <p:spPr>
          <a:xfrm>
            <a:off x="4276482" y="8839"/>
            <a:ext cx="576064" cy="576064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128654" y="266053"/>
            <a:ext cx="2745220" cy="1033090"/>
            <a:chOff x="71719" y="464078"/>
            <a:chExt cx="2745220" cy="1033090"/>
          </a:xfrm>
        </p:grpSpPr>
        <p:sp>
          <p:nvSpPr>
            <p:cNvPr id="7" name="正方形/長方形 6"/>
            <p:cNvSpPr/>
            <p:nvPr/>
          </p:nvSpPr>
          <p:spPr>
            <a:xfrm>
              <a:off x="89284" y="464078"/>
              <a:ext cx="351094" cy="351094"/>
            </a:xfrm>
            <a:prstGeom prst="rect">
              <a:avLst/>
            </a:prstGeom>
            <a:solidFill>
              <a:srgbClr val="B90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latin typeface="Arial Black" pitchFamily="34" charset="0"/>
                </a:rPr>
                <a:t>M</a:t>
              </a:r>
              <a:endParaRPr kumimoji="1" lang="ja-JP" altLang="en-US" sz="2000" dirty="0">
                <a:latin typeface="Arial Black" pitchFamily="34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74978" y="668067"/>
              <a:ext cx="240030" cy="24003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e</a:t>
              </a:r>
              <a:endParaRPr kumimoji="1" lang="en-US" altLang="ja-JP" sz="1600" dirty="0" smtClean="0">
                <a:latin typeface="Arial Black" pitchFamily="34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949608" y="575142"/>
              <a:ext cx="240030" cy="240030"/>
            </a:xfrm>
            <a:prstGeom prst="rect">
              <a:avLst/>
            </a:prstGeom>
            <a:solidFill>
              <a:srgbClr val="0150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r</a:t>
              </a:r>
              <a:endParaRPr kumimoji="1" lang="en-US" altLang="ja-JP" sz="1600" dirty="0" smtClean="0">
                <a:latin typeface="Arial Black" pitchFamily="34" charset="0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640300" y="627851"/>
              <a:ext cx="240030" cy="240030"/>
            </a:xfrm>
            <a:prstGeom prst="rect">
              <a:avLst/>
            </a:prstGeom>
            <a:solidFill>
              <a:srgbClr val="7807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latin typeface="Arial Black" pitchFamily="34" charset="0"/>
                </a:rPr>
                <a:t>y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71719" y="1052736"/>
              <a:ext cx="392318" cy="392318"/>
            </a:xfrm>
            <a:prstGeom prst="rect">
              <a:avLst/>
            </a:prstGeom>
            <a:solidFill>
              <a:srgbClr val="0196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000" dirty="0">
                  <a:latin typeface="Arial Black" pitchFamily="34" charset="0"/>
                </a:rPr>
                <a:t>C</a:t>
              </a:r>
              <a:endParaRPr kumimoji="1" lang="ja-JP" altLang="en-US" sz="2000" dirty="0">
                <a:latin typeface="Arial Black" pitchFamily="34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518862" y="1209662"/>
              <a:ext cx="240030" cy="2400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h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813717" y="1128880"/>
              <a:ext cx="240030" cy="240030"/>
            </a:xfrm>
            <a:prstGeom prst="rect">
              <a:avLst/>
            </a:prstGeom>
            <a:solidFill>
              <a:srgbClr val="B90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r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1108572" y="1248895"/>
              <a:ext cx="240030" cy="24003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i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1403427" y="1248895"/>
              <a:ext cx="240030" cy="240030"/>
            </a:xfrm>
            <a:prstGeom prst="rect">
              <a:avLst/>
            </a:prstGeom>
            <a:solidFill>
              <a:srgbClr val="0150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s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1698282" y="1118582"/>
              <a:ext cx="240030" cy="24003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t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1993137" y="1253820"/>
              <a:ext cx="240030" cy="240030"/>
            </a:xfrm>
            <a:prstGeom prst="rect">
              <a:avLst/>
            </a:prstGeom>
            <a:solidFill>
              <a:srgbClr val="7807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m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2287992" y="1052736"/>
              <a:ext cx="240030" cy="240030"/>
            </a:xfrm>
            <a:prstGeom prst="rect">
              <a:avLst/>
            </a:prstGeom>
            <a:solidFill>
              <a:srgbClr val="0196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a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576909" y="1257138"/>
              <a:ext cx="240030" cy="240030"/>
            </a:xfrm>
            <a:prstGeom prst="rect">
              <a:avLst/>
            </a:prstGeom>
            <a:solidFill>
              <a:srgbClr val="B90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s</a:t>
              </a:r>
              <a:endParaRPr kumimoji="1" lang="ja-JP" altLang="en-US" sz="1600" dirty="0">
                <a:latin typeface="Arial Black" pitchFamily="34" charset="0"/>
              </a:endParaRPr>
            </a:p>
          </p:txBody>
        </p:sp>
        <p:sp>
          <p:nvSpPr>
            <p:cNvPr id="734" name="正方形/長方形 733"/>
            <p:cNvSpPr/>
            <p:nvPr/>
          </p:nvSpPr>
          <p:spPr>
            <a:xfrm>
              <a:off x="1292515" y="663366"/>
              <a:ext cx="240030" cy="240030"/>
            </a:xfrm>
            <a:prstGeom prst="rect">
              <a:avLst/>
            </a:prstGeom>
            <a:solidFill>
              <a:srgbClr val="0150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latin typeface="Arial Black" pitchFamily="34" charset="0"/>
                </a:rPr>
                <a:t>r</a:t>
              </a:r>
              <a:endParaRPr kumimoji="1" lang="en-US" altLang="ja-JP" sz="1600" dirty="0" smtClean="0">
                <a:latin typeface="Arial Black" pitchFamily="34" charset="0"/>
              </a:endParaRPr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320270" y="5202436"/>
            <a:ext cx="971986" cy="1342593"/>
            <a:chOff x="488376" y="4059070"/>
            <a:chExt cx="1386855" cy="1915646"/>
          </a:xfrm>
        </p:grpSpPr>
        <p:sp>
          <p:nvSpPr>
            <p:cNvPr id="70" name="フローチャート : 判断 69"/>
            <p:cNvSpPr/>
            <p:nvPr/>
          </p:nvSpPr>
          <p:spPr>
            <a:xfrm>
              <a:off x="508431" y="4930600"/>
              <a:ext cx="1349302" cy="1044116"/>
            </a:xfrm>
            <a:prstGeom prst="flowChartDecisi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88376" y="4581128"/>
              <a:ext cx="1386855" cy="86409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ローチャート : 判断 9"/>
            <p:cNvSpPr/>
            <p:nvPr/>
          </p:nvSpPr>
          <p:spPr>
            <a:xfrm>
              <a:off x="488447" y="4059070"/>
              <a:ext cx="1376423" cy="1044116"/>
            </a:xfrm>
            <a:prstGeom prst="flowChartDecisi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 flipH="1">
              <a:off x="864290" y="4293096"/>
              <a:ext cx="613655" cy="5040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868009" y="4788571"/>
              <a:ext cx="0" cy="92683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1545021" y="4790999"/>
              <a:ext cx="0" cy="89283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870652" y="4293096"/>
              <a:ext cx="677012" cy="5040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フローチャート : 照合 82"/>
            <p:cNvSpPr/>
            <p:nvPr/>
          </p:nvSpPr>
          <p:spPr>
            <a:xfrm rot="4299410">
              <a:off x="1040451" y="4309465"/>
              <a:ext cx="294855" cy="432048"/>
            </a:xfrm>
            <a:prstGeom prst="flowChartCol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973422" y="5507844"/>
            <a:ext cx="971986" cy="1342593"/>
            <a:chOff x="488376" y="4059070"/>
            <a:chExt cx="1386855" cy="1915646"/>
          </a:xfrm>
        </p:grpSpPr>
        <p:sp>
          <p:nvSpPr>
            <p:cNvPr id="86" name="フローチャート : 判断 85"/>
            <p:cNvSpPr/>
            <p:nvPr/>
          </p:nvSpPr>
          <p:spPr>
            <a:xfrm>
              <a:off x="508431" y="4930600"/>
              <a:ext cx="1349302" cy="1044116"/>
            </a:xfrm>
            <a:prstGeom prst="flowChartDecisi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488376" y="4581128"/>
              <a:ext cx="1386855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ローチャート : 判断 87"/>
            <p:cNvSpPr/>
            <p:nvPr/>
          </p:nvSpPr>
          <p:spPr>
            <a:xfrm>
              <a:off x="488447" y="4059070"/>
              <a:ext cx="1376423" cy="1044116"/>
            </a:xfrm>
            <a:prstGeom prst="flowChartDecisi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/>
            <p:nvPr/>
          </p:nvCxnSpPr>
          <p:spPr>
            <a:xfrm flipH="1">
              <a:off x="864290" y="4293096"/>
              <a:ext cx="613655" cy="50405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>
              <a:off x="868009" y="4788571"/>
              <a:ext cx="0" cy="92683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1545021" y="4790999"/>
              <a:ext cx="0" cy="892839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>
              <a:off x="870652" y="4293096"/>
              <a:ext cx="677012" cy="50405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フローチャート : 照合 92"/>
            <p:cNvSpPr/>
            <p:nvPr/>
          </p:nvSpPr>
          <p:spPr>
            <a:xfrm rot="4299410">
              <a:off x="1040451" y="4309465"/>
              <a:ext cx="294855" cy="432048"/>
            </a:xfrm>
            <a:prstGeom prst="flowChartCollat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グループ化 196"/>
          <p:cNvGrpSpPr/>
          <p:nvPr/>
        </p:nvGrpSpPr>
        <p:grpSpPr>
          <a:xfrm>
            <a:off x="8672767" y="77956"/>
            <a:ext cx="299629" cy="307150"/>
            <a:chOff x="5746663" y="2634148"/>
            <a:chExt cx="2088835" cy="2141265"/>
          </a:xfrm>
        </p:grpSpPr>
        <p:grpSp>
          <p:nvGrpSpPr>
            <p:cNvPr id="108" name="グループ化 107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96" name="角丸四角形 95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角丸四角形 96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角丸四角形 98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角丸四角形 99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角丸四角形 100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角丸四角形 102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角丸四角形 103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角丸四角形 104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" name="角丸四角形 105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角丸四角形 106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9" name="グループ化 108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110" name="角丸四角形 109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角丸四角形 110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角丸四角形 111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角丸四角形 112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角丸四角形 113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" name="角丸四角形 114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6" name="角丸四角形 115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角丸四角形 116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" name="角丸四角形 117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角丸四角形 118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0" name="グループ化 119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121" name="角丸四角形 120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角丸四角形 121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角丸四角形 122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角丸四角形 123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5" name="角丸四角形 124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角丸四角形 125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角丸四角形 126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角丸四角形 127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角丸四角形 128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0" name="角丸四角形 129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4" name="グループ化 163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165" name="角丸四角形 164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角丸四角形 165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角丸四角形 166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角丸四角形 167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角丸四角形 168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角丸四角形 169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角丸四角形 170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角丸四角形 171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角丸四角形 172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角丸四角形 173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75" name="グループ化 174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176" name="角丸四角形 175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角丸四角形 176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角丸四角形 177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角丸四角形 178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角丸四角形 179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角丸四角形 180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角丸四角形 181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3" name="角丸四角形 182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角丸四角形 183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5" name="角丸四角形 184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86" name="グループ化 185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187" name="角丸四角形 186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角丸四角形 187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角丸四角形 188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0" name="角丸四角形 189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角丸四角形 190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2" name="角丸四角形 191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角丸四角形 192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4" name="角丸四角形 193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5" name="角丸四角形 194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角丸四角形 195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98" name="グループ化 197"/>
          <p:cNvGrpSpPr/>
          <p:nvPr/>
        </p:nvGrpSpPr>
        <p:grpSpPr>
          <a:xfrm>
            <a:off x="7917879" y="319915"/>
            <a:ext cx="564122" cy="578282"/>
            <a:chOff x="5746663" y="2634148"/>
            <a:chExt cx="2088835" cy="2141265"/>
          </a:xfrm>
        </p:grpSpPr>
        <p:grpSp>
          <p:nvGrpSpPr>
            <p:cNvPr id="199" name="グループ化 198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255" name="角丸四角形 254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6" name="角丸四角形 255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7" name="角丸四角形 256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8" name="角丸四角形 257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9" name="角丸四角形 258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0" name="角丸四角形 259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1" name="角丸四角形 260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2" name="角丸四角形 261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3" name="角丸四角形 262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4" name="角丸四角形 263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0" name="グループ化 199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245" name="角丸四角形 244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6" name="角丸四角形 245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7" name="角丸四角形 246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角丸四角形 247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9" name="角丸四角形 248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0" name="角丸四角形 249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1" name="角丸四角形 250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2" name="角丸四角形 251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3" name="角丸四角形 252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角丸四角形 253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1" name="グループ化 200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235" name="角丸四角形 234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6" name="角丸四角形 235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角丸四角形 236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角丸四角形 237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角丸四角形 238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0" name="角丸四角形 239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1" name="角丸四角形 240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2" name="角丸四角形 241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3" name="角丸四角形 242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角丸四角形 243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2" name="グループ化 201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225" name="角丸四角形 224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角丸四角形 225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角丸四角形 226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8" name="角丸四角形 227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9" name="角丸四角形 228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0" name="角丸四角形 229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角丸四角形 230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2" name="角丸四角形 231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3" name="角丸四角形 232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角丸四角形 233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3" name="グループ化 202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215" name="角丸四角形 214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角丸四角形 215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角丸四角形 216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角丸四角形 217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角丸四角形 218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角丸四角形 219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1" name="角丸四角形 220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2" name="角丸四角形 221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角丸四角形 222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角丸四角形 223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4" name="グループ化 203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205" name="角丸四角形 204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6" name="角丸四角形 205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7" name="角丸四角形 206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8" name="角丸四角形 207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角丸四角形 208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0" name="角丸四角形 209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1" name="角丸四角形 210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2" name="角丸四角形 211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角丸四角形 212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角丸四角形 213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65" name="グループ化 264"/>
          <p:cNvGrpSpPr/>
          <p:nvPr/>
        </p:nvGrpSpPr>
        <p:grpSpPr>
          <a:xfrm>
            <a:off x="8735742" y="1047912"/>
            <a:ext cx="238335" cy="244317"/>
            <a:chOff x="5746663" y="2634148"/>
            <a:chExt cx="2088835" cy="2141265"/>
          </a:xfrm>
        </p:grpSpPr>
        <p:grpSp>
          <p:nvGrpSpPr>
            <p:cNvPr id="266" name="グループ化 265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322" name="角丸四角形 321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3" name="角丸四角形 322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4" name="角丸四角形 323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5" name="角丸四角形 324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6" name="角丸四角形 325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7" name="角丸四角形 326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8" name="角丸四角形 327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9" name="角丸四角形 328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0" name="角丸四角形 329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1" name="角丸四角形 330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7" name="グループ化 266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312" name="角丸四角形 311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3" name="角丸四角形 312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4" name="角丸四角形 313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5" name="角丸四角形 314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6" name="角丸四角形 315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7" name="角丸四角形 316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8" name="角丸四角形 317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9" name="角丸四角形 318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0" name="角丸四角形 319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1" name="角丸四角形 320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8" name="グループ化 267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302" name="角丸四角形 301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3" name="角丸四角形 302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4" name="角丸四角形 303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5" name="角丸四角形 304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6" name="角丸四角形 305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7" name="角丸四角形 306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8" name="角丸四角形 307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9" name="角丸四角形 308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0" name="角丸四角形 309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1" name="角丸四角形 310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69" name="グループ化 268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292" name="角丸四角形 291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角丸四角形 292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4" name="角丸四角形 293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5" name="角丸四角形 294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6" name="角丸四角形 295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7" name="角丸四角形 296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8" name="角丸四角形 297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9" name="角丸四角形 298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0" name="角丸四角形 299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1" name="角丸四角形 300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0" name="グループ化 269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282" name="角丸四角形 281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" name="角丸四角形 282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角丸四角形 283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5" name="角丸四角形 284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角丸四角形 285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7" name="角丸四角形 286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8" name="角丸四角形 287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角丸四角形 288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角丸四角形 289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1" name="角丸四角形 290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71" name="グループ化 270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272" name="角丸四角形 271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角丸四角形 272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" name="角丸四角形 273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" name="角丸四角形 274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" name="角丸四角形 275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角丸四角形 276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" name="角丸四角形 277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9" name="角丸四角形 278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角丸四角形 279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" name="角丸四角形 280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32" name="グループ化 331"/>
          <p:cNvGrpSpPr/>
          <p:nvPr/>
        </p:nvGrpSpPr>
        <p:grpSpPr>
          <a:xfrm>
            <a:off x="1844179" y="75907"/>
            <a:ext cx="395809" cy="405744"/>
            <a:chOff x="5746663" y="2634148"/>
            <a:chExt cx="2088835" cy="2141265"/>
          </a:xfrm>
        </p:grpSpPr>
        <p:grpSp>
          <p:nvGrpSpPr>
            <p:cNvPr id="333" name="グループ化 332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389" name="角丸四角形 388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0" name="角丸四角形 389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1" name="角丸四角形 390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2" name="角丸四角形 391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3" name="角丸四角形 392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4" name="角丸四角形 393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5" name="角丸四角形 394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6" name="角丸四角形 395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7" name="角丸四角形 396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8" name="角丸四角形 397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4" name="グループ化 333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379" name="角丸四角形 378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0" name="角丸四角形 379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1" name="角丸四角形 380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2" name="角丸四角形 381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3" name="角丸四角形 382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4" name="角丸四角形 383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5" name="角丸四角形 384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6" name="角丸四角形 385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7" name="角丸四角形 386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8" name="角丸四角形 387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5" name="グループ化 334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369" name="角丸四角形 368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0" name="角丸四角形 369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1" name="角丸四角形 370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2" name="角丸四角形 371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3" name="角丸四角形 372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4" name="角丸四角形 373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5" name="角丸四角形 374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6" name="角丸四角形 375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7" name="角丸四角形 376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8" name="角丸四角形 377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6" name="グループ化 335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359" name="角丸四角形 358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角丸四角形 359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1" name="角丸四角形 360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2" name="角丸四角形 361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3" name="角丸四角形 362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4" name="角丸四角形 363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5" name="角丸四角形 364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6" name="角丸四角形 365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7" name="角丸四角形 366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8" name="角丸四角形 367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7" name="グループ化 336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349" name="角丸四角形 348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0" name="角丸四角形 349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1" name="角丸四角形 350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2" name="角丸四角形 351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3" name="角丸四角形 352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4" name="角丸四角形 353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5" name="角丸四角形 354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6" name="角丸四角形 355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7" name="角丸四角形 356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8" name="角丸四角形 357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38" name="グループ化 337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339" name="角丸四角形 338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0" name="角丸四角形 339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1" name="角丸四角形 340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2" name="角丸四角形 341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角丸四角形 342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角丸四角形 343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5" name="角丸四角形 344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6" name="角丸四角形 345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7" name="角丸四角形 346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8" name="角丸四角形 347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99" name="グループ化 398"/>
          <p:cNvGrpSpPr/>
          <p:nvPr/>
        </p:nvGrpSpPr>
        <p:grpSpPr>
          <a:xfrm>
            <a:off x="526087" y="65565"/>
            <a:ext cx="260501" cy="267039"/>
            <a:chOff x="5746663" y="2634148"/>
            <a:chExt cx="2088835" cy="2141265"/>
          </a:xfrm>
        </p:grpSpPr>
        <p:grpSp>
          <p:nvGrpSpPr>
            <p:cNvPr id="400" name="グループ化 399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456" name="角丸四角形 455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7" name="角丸四角形 456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8" name="角丸四角形 457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9" name="角丸四角形 458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0" name="角丸四角形 459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1" name="角丸四角形 460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2" name="角丸四角形 461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3" name="角丸四角形 462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4" name="角丸四角形 463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5" name="角丸四角形 464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1" name="グループ化 400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446" name="角丸四角形 445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7" name="角丸四角形 446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8" name="角丸四角形 447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9" name="角丸四角形 448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0" name="角丸四角形 449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1" name="角丸四角形 450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2" name="角丸四角形 451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3" name="角丸四角形 452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4" name="角丸四角形 453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5" name="角丸四角形 454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2" name="グループ化 401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436" name="角丸四角形 435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7" name="角丸四角形 436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8" name="角丸四角形 437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9" name="角丸四角形 438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0" name="角丸四角形 439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1" name="角丸四角形 440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2" name="角丸四角形 441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3" name="角丸四角形 442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4" name="角丸四角形 443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角丸四角形 444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3" name="グループ化 402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426" name="角丸四角形 425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7" name="角丸四角形 426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8" name="角丸四角形 427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9" name="角丸四角形 428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0" name="角丸四角形 429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1" name="角丸四角形 430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2" name="角丸四角形 431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3" name="角丸四角形 432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4" name="角丸四角形 433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5" name="角丸四角形 434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4" name="グループ化 403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416" name="角丸四角形 415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7" name="角丸四角形 416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" name="角丸四角形 417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9" name="角丸四角形 418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0" name="角丸四角形 419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1" name="角丸四角形 420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2" name="角丸四角形 421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3" name="角丸四角形 422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4" name="角丸四角形 423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5" name="角丸四角形 424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5" name="グループ化 404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406" name="角丸四角形 405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7" name="角丸四角形 406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8" name="角丸四角形 407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9" name="角丸四角形 408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0" name="角丸四角形 409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1" name="角丸四角形 410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2" name="角丸四角形 411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3" name="角丸四角形 412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4" name="角丸四角形 413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5" name="角丸四角形 414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66" name="グループ化 465"/>
          <p:cNvGrpSpPr/>
          <p:nvPr/>
        </p:nvGrpSpPr>
        <p:grpSpPr>
          <a:xfrm>
            <a:off x="146220" y="1520069"/>
            <a:ext cx="398722" cy="408729"/>
            <a:chOff x="5746663" y="2634148"/>
            <a:chExt cx="2088835" cy="2141265"/>
          </a:xfrm>
        </p:grpSpPr>
        <p:grpSp>
          <p:nvGrpSpPr>
            <p:cNvPr id="467" name="グループ化 466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523" name="角丸四角形 522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4" name="角丸四角形 523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5" name="角丸四角形 524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6" name="角丸四角形 525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7" name="角丸四角形 526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8" name="角丸四角形 527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9" name="角丸四角形 528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0" name="角丸四角形 529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1" name="角丸四角形 530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2" name="角丸四角形 531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8" name="グループ化 467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513" name="角丸四角形 512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4" name="角丸四角形 513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5" name="角丸四角形 514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6" name="角丸四角形 515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7" name="角丸四角形 516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8" name="角丸四角形 517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9" name="角丸四角形 518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0" name="角丸四角形 519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1" name="角丸四角形 520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2" name="角丸四角形 521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9" name="グループ化 468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503" name="角丸四角形 502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4" name="角丸四角形 503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5" name="角丸四角形 504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6" name="角丸四角形 505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7" name="角丸四角形 506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8" name="角丸四角形 507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9" name="角丸四角形 508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0" name="角丸四角形 509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1" name="角丸四角形 510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2" name="角丸四角形 511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0" name="グループ化 469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493" name="角丸四角形 492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4" name="角丸四角形 493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5" name="角丸四角形 494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6" name="角丸四角形 495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7" name="角丸四角形 496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8" name="角丸四角形 497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9" name="角丸四角形 498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0" name="角丸四角形 499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1" name="角丸四角形 500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2" name="角丸四角形 501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1" name="グループ化 470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483" name="角丸四角形 482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4" name="角丸四角形 483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5" name="角丸四角形 484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6" name="角丸四角形 485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7" name="角丸四角形 486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8" name="角丸四角形 487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9" name="角丸四角形 488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0" name="角丸四角形 489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1" name="角丸四角形 490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2" name="角丸四角形 491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2" name="グループ化 471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473" name="角丸四角形 472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4" name="角丸四角形 473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5" name="角丸四角形 474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6" name="角丸四角形 475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7" name="角丸四角形 476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8" name="角丸四角形 477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9" name="角丸四角形 478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0" name="角丸四角形 479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1" name="角丸四角形 480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2" name="角丸四角形 481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533" name="グループ化 532"/>
          <p:cNvGrpSpPr/>
          <p:nvPr/>
        </p:nvGrpSpPr>
        <p:grpSpPr>
          <a:xfrm>
            <a:off x="847585" y="1399437"/>
            <a:ext cx="246601" cy="252790"/>
            <a:chOff x="5746663" y="2634148"/>
            <a:chExt cx="2088835" cy="2141265"/>
          </a:xfrm>
        </p:grpSpPr>
        <p:grpSp>
          <p:nvGrpSpPr>
            <p:cNvPr id="534" name="グループ化 533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590" name="角丸四角形 589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1" name="角丸四角形 590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2" name="角丸四角形 591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3" name="角丸四角形 592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4" name="角丸四角形 593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5" name="角丸四角形 594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6" name="角丸四角形 595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7" name="角丸四角形 596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8" name="角丸四角形 597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9" name="角丸四角形 598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5" name="グループ化 534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580" name="角丸四角形 579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1" name="角丸四角形 580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2" name="角丸四角形 581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3" name="角丸四角形 582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4" name="角丸四角形 583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5" name="角丸四角形 584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6" name="角丸四角形 585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7" name="角丸四角形 586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8" name="角丸四角形 587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9" name="角丸四角形 588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6" name="グループ化 535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570" name="角丸四角形 569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1" name="角丸四角形 570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2" name="角丸四角形 571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3" name="角丸四角形 572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4" name="角丸四角形 573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5" name="角丸四角形 574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6" name="角丸四角形 575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7" name="角丸四角形 576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8" name="角丸四角形 577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9" name="角丸四角形 578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7" name="グループ化 536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560" name="角丸四角形 559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1" name="角丸四角形 560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2" name="角丸四角形 561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3" name="角丸四角形 562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4" name="角丸四角形 563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5" name="角丸四角形 564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6" name="角丸四角形 565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7" name="角丸四角形 566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8" name="角丸四角形 567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9" name="角丸四角形 568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8" name="グループ化 537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550" name="角丸四角形 549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1" name="角丸四角形 550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2" name="角丸四角形 551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3" name="角丸四角形 552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4" name="角丸四角形 553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5" name="角丸四角形 554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6" name="角丸四角形 555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7" name="角丸四角形 556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8" name="角丸四角形 557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9" name="角丸四角形 558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9" name="グループ化 538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540" name="角丸四角形 539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1" name="角丸四角形 540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2" name="角丸四角形 541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3" name="角丸四角形 542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4" name="角丸四角形 543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5" name="角丸四角形 544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6" name="角丸四角形 545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7" name="角丸四角形 546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8" name="角丸四角形 547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9" name="角丸四角形 548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00" name="グループ化 599"/>
          <p:cNvGrpSpPr/>
          <p:nvPr/>
        </p:nvGrpSpPr>
        <p:grpSpPr>
          <a:xfrm>
            <a:off x="7277430" y="143173"/>
            <a:ext cx="301732" cy="309306"/>
            <a:chOff x="5746663" y="2634148"/>
            <a:chExt cx="2088835" cy="2141265"/>
          </a:xfrm>
        </p:grpSpPr>
        <p:grpSp>
          <p:nvGrpSpPr>
            <p:cNvPr id="601" name="グループ化 600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657" name="角丸四角形 656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8" name="角丸四角形 657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9" name="角丸四角形 658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0" name="角丸四角形 659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1" name="角丸四角形 660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2" name="角丸四角形 661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3" name="角丸四角形 662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4" name="角丸四角形 663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5" name="角丸四角形 664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6" name="角丸四角形 665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2" name="グループ化 601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647" name="角丸四角形 646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8" name="角丸四角形 647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9" name="角丸四角形 648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0" name="角丸四角形 649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1" name="角丸四角形 650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2" name="角丸四角形 651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3" name="角丸四角形 652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4" name="角丸四角形 653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5" name="角丸四角形 654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6" name="角丸四角形 655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3" name="グループ化 602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637" name="角丸四角形 636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8" name="角丸四角形 637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9" name="角丸四角形 638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0" name="角丸四角形 639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1" name="角丸四角形 640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2" name="角丸四角形 641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3" name="角丸四角形 642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4" name="角丸四角形 643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5" name="角丸四角形 644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6" name="角丸四角形 645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4" name="グループ化 603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627" name="角丸四角形 626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8" name="角丸四角形 627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9" name="角丸四角形 628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0" name="角丸四角形 629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1" name="角丸四角形 630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2" name="角丸四角形 631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3" name="角丸四角形 632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4" name="角丸四角形 633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5" name="角丸四角形 634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6" name="角丸四角形 635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5" name="グループ化 604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617" name="角丸四角形 616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8" name="角丸四角形 617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9" name="角丸四角形 618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0" name="角丸四角形 619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1" name="角丸四角形 620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2" name="角丸四角形 621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3" name="角丸四角形 622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4" name="角丸四角形 623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5" name="角丸四角形 624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6" name="角丸四角形 625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06" name="グループ化 605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607" name="角丸四角形 606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8" name="角丸四角形 607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9" name="角丸四角形 608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0" name="角丸四角形 609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1" name="角丸四角形 610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2" name="角丸四角形 611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3" name="角丸四角形 612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4" name="角丸四角形 613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5" name="角丸四角形 614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6" name="角丸四角形 615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67" name="グループ化 666"/>
          <p:cNvGrpSpPr/>
          <p:nvPr/>
        </p:nvGrpSpPr>
        <p:grpSpPr>
          <a:xfrm>
            <a:off x="8204291" y="1326636"/>
            <a:ext cx="402568" cy="412673"/>
            <a:chOff x="5746663" y="2634148"/>
            <a:chExt cx="2088835" cy="2141265"/>
          </a:xfrm>
        </p:grpSpPr>
        <p:grpSp>
          <p:nvGrpSpPr>
            <p:cNvPr id="668" name="グループ化 667"/>
            <p:cNvGrpSpPr/>
            <p:nvPr/>
          </p:nvGrpSpPr>
          <p:grpSpPr>
            <a:xfrm>
              <a:off x="6447848" y="2634148"/>
              <a:ext cx="712380" cy="1065233"/>
              <a:chOff x="6890248" y="4377781"/>
              <a:chExt cx="872914" cy="1305283"/>
            </a:xfrm>
          </p:grpSpPr>
          <p:sp>
            <p:nvSpPr>
              <p:cNvPr id="724" name="角丸四角形 723"/>
              <p:cNvSpPr/>
              <p:nvPr/>
            </p:nvSpPr>
            <p:spPr>
              <a:xfrm>
                <a:off x="7260091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5" name="角丸四角形 724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6" name="角丸四角形 725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7" name="角丸四角形 726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8" name="角丸四角形 727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9" name="角丸四角形 728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0" name="角丸四角形 729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1" name="角丸四角形 730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2" name="角丸四角形 731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3" name="角丸四角形 732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9" name="グループ化 668"/>
            <p:cNvGrpSpPr/>
            <p:nvPr/>
          </p:nvGrpSpPr>
          <p:grpSpPr>
            <a:xfrm rot="4572463">
              <a:off x="6946692" y="3034845"/>
              <a:ext cx="712380" cy="1065233"/>
              <a:chOff x="6890248" y="4377780"/>
              <a:chExt cx="872914" cy="1305283"/>
            </a:xfrm>
          </p:grpSpPr>
          <p:sp>
            <p:nvSpPr>
              <p:cNvPr id="714" name="角丸四角形 713"/>
              <p:cNvSpPr/>
              <p:nvPr/>
            </p:nvSpPr>
            <p:spPr>
              <a:xfrm>
                <a:off x="7260092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5" name="角丸四角形 714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6" name="角丸四角形 715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7" name="角丸四角形 716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8" name="角丸四角形 717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9" name="角丸四角形 718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0" name="角丸四角形 719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1" name="角丸四角形 720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2" name="角丸四角形 721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3" name="角丸四角形 722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0" name="グループ化 669"/>
            <p:cNvGrpSpPr/>
            <p:nvPr/>
          </p:nvGrpSpPr>
          <p:grpSpPr>
            <a:xfrm rot="17405409" flipH="1">
              <a:off x="5926671" y="2996508"/>
              <a:ext cx="712380" cy="1065233"/>
              <a:chOff x="6890248" y="4377781"/>
              <a:chExt cx="872914" cy="1305283"/>
            </a:xfrm>
          </p:grpSpPr>
          <p:sp>
            <p:nvSpPr>
              <p:cNvPr id="704" name="角丸四角形 703"/>
              <p:cNvSpPr/>
              <p:nvPr/>
            </p:nvSpPr>
            <p:spPr>
              <a:xfrm>
                <a:off x="7260092" y="4377781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5" name="角丸四角形 704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6" name="角丸四角形 705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7" name="角丸四角形 706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8" name="角丸四角形 707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9" name="角丸四角形 708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0" name="角丸四角形 709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1" name="角丸四角形 710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2" name="角丸四角形 711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3" name="角丸四角形 712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1" name="グループ化 670"/>
            <p:cNvGrpSpPr/>
            <p:nvPr/>
          </p:nvGrpSpPr>
          <p:grpSpPr>
            <a:xfrm flipV="1">
              <a:off x="6443254" y="3710180"/>
              <a:ext cx="712380" cy="1065233"/>
              <a:chOff x="6890248" y="4377780"/>
              <a:chExt cx="872914" cy="1305283"/>
            </a:xfrm>
          </p:grpSpPr>
          <p:sp>
            <p:nvSpPr>
              <p:cNvPr id="694" name="角丸四角形 693"/>
              <p:cNvSpPr/>
              <p:nvPr/>
            </p:nvSpPr>
            <p:spPr>
              <a:xfrm>
                <a:off x="7260091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5" name="角丸四角形 694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6" name="角丸四角形 695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7" name="角丸四角形 696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8" name="角丸四角形 697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9" name="角丸四角形 698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0" name="角丸四角形 699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1" name="角丸四角形 700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2" name="角丸四角形 701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3" name="角丸四角形 702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2" name="グループ化 671"/>
            <p:cNvGrpSpPr/>
            <p:nvPr/>
          </p:nvGrpSpPr>
          <p:grpSpPr>
            <a:xfrm rot="17741272" flipV="1">
              <a:off x="6936160" y="3429746"/>
              <a:ext cx="712380" cy="1065233"/>
              <a:chOff x="6890248" y="4377780"/>
              <a:chExt cx="872914" cy="1305283"/>
            </a:xfrm>
          </p:grpSpPr>
          <p:sp>
            <p:nvSpPr>
              <p:cNvPr id="684" name="角丸四角形 683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5" name="角丸四角形 684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6" name="角丸四角形 685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7" name="角丸四角形 686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8" name="角丸四角形 687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9" name="角丸四角形 688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0" name="角丸四角形 689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1" name="角丸四角形 690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2" name="角丸四角形 691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3" name="角丸四角形 692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3" name="グループ化 672"/>
            <p:cNvGrpSpPr/>
            <p:nvPr/>
          </p:nvGrpSpPr>
          <p:grpSpPr>
            <a:xfrm rot="3916347" flipH="1" flipV="1">
              <a:off x="5923090" y="3429746"/>
              <a:ext cx="712380" cy="1065233"/>
              <a:chOff x="6890248" y="4377780"/>
              <a:chExt cx="872914" cy="1305283"/>
            </a:xfrm>
          </p:grpSpPr>
          <p:sp>
            <p:nvSpPr>
              <p:cNvPr id="674" name="角丸四角形 673"/>
              <p:cNvSpPr/>
              <p:nvPr/>
            </p:nvSpPr>
            <p:spPr>
              <a:xfrm>
                <a:off x="7260090" y="4377780"/>
                <a:ext cx="96426" cy="1305283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5" name="角丸四角形 674"/>
              <p:cNvSpPr/>
              <p:nvPr/>
            </p:nvSpPr>
            <p:spPr>
              <a:xfrm>
                <a:off x="7138882" y="451795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6" name="角丸四角形 675"/>
              <p:cNvSpPr/>
              <p:nvPr/>
            </p:nvSpPr>
            <p:spPr>
              <a:xfrm rot="19716912">
                <a:off x="7281784" y="4722900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7" name="角丸四角形 676"/>
              <p:cNvSpPr/>
              <p:nvPr/>
            </p:nvSpPr>
            <p:spPr>
              <a:xfrm rot="19716912">
                <a:off x="7264157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8" name="角丸四角形 677"/>
              <p:cNvSpPr/>
              <p:nvPr/>
            </p:nvSpPr>
            <p:spPr>
              <a:xfrm rot="19716912">
                <a:off x="7264505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9" name="角丸四角形 678"/>
              <p:cNvSpPr/>
              <p:nvPr/>
            </p:nvSpPr>
            <p:spPr>
              <a:xfrm rot="19716912">
                <a:off x="7279132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0" name="角丸四角形 679"/>
              <p:cNvSpPr/>
              <p:nvPr/>
            </p:nvSpPr>
            <p:spPr>
              <a:xfrm rot="1883088" flipH="1">
                <a:off x="7024334" y="4731944"/>
                <a:ext cx="321432" cy="96948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1" name="角丸四角形 680"/>
              <p:cNvSpPr/>
              <p:nvPr/>
            </p:nvSpPr>
            <p:spPr>
              <a:xfrm rot="1883088" flipH="1">
                <a:off x="6890248" y="4901926"/>
                <a:ext cx="493062" cy="94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2" name="角丸四角形 681"/>
              <p:cNvSpPr/>
              <p:nvPr/>
            </p:nvSpPr>
            <p:spPr>
              <a:xfrm rot="1883088" flipH="1">
                <a:off x="6890596" y="5086971"/>
                <a:ext cx="498657" cy="8583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3" name="角丸四角形 682"/>
              <p:cNvSpPr/>
              <p:nvPr/>
            </p:nvSpPr>
            <p:spPr>
              <a:xfrm rot="1883088" flipH="1">
                <a:off x="6958283" y="5299658"/>
                <a:ext cx="390134" cy="10606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" name="グループ化 15"/>
          <p:cNvGrpSpPr/>
          <p:nvPr/>
        </p:nvGrpSpPr>
        <p:grpSpPr>
          <a:xfrm rot="1017369">
            <a:off x="277983" y="3175374"/>
            <a:ext cx="614572" cy="1185307"/>
            <a:chOff x="8293275" y="5406881"/>
            <a:chExt cx="539125" cy="1039794"/>
          </a:xfrm>
        </p:grpSpPr>
        <p:sp>
          <p:nvSpPr>
            <p:cNvPr id="15" name="円/楕円 14"/>
            <p:cNvSpPr/>
            <p:nvPr/>
          </p:nvSpPr>
          <p:spPr>
            <a:xfrm>
              <a:off x="8329974" y="5726378"/>
              <a:ext cx="478383" cy="6464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雲 1"/>
            <p:cNvSpPr/>
            <p:nvPr/>
          </p:nvSpPr>
          <p:spPr>
            <a:xfrm rot="419961">
              <a:off x="8324924" y="6156963"/>
              <a:ext cx="503037" cy="289712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円/楕円 2"/>
            <p:cNvSpPr/>
            <p:nvPr/>
          </p:nvSpPr>
          <p:spPr>
            <a:xfrm>
              <a:off x="8400948" y="6040767"/>
              <a:ext cx="75363" cy="7920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5" name="円/楕円 734"/>
            <p:cNvSpPr/>
            <p:nvPr/>
          </p:nvSpPr>
          <p:spPr>
            <a:xfrm>
              <a:off x="8665531" y="6040767"/>
              <a:ext cx="75363" cy="7920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8299623" y="5936704"/>
              <a:ext cx="526754" cy="7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二等辺三角形 12"/>
            <p:cNvSpPr/>
            <p:nvPr/>
          </p:nvSpPr>
          <p:spPr>
            <a:xfrm>
              <a:off x="8293275" y="5501655"/>
              <a:ext cx="539125" cy="433527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6" name="円/楕円 735"/>
            <p:cNvSpPr/>
            <p:nvPr/>
          </p:nvSpPr>
          <p:spPr>
            <a:xfrm>
              <a:off x="8516044" y="5406881"/>
              <a:ext cx="91707" cy="963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8135175" y="5071364"/>
            <a:ext cx="888716" cy="1659544"/>
            <a:chOff x="7071417" y="5021844"/>
            <a:chExt cx="890609" cy="1663080"/>
          </a:xfrm>
        </p:grpSpPr>
        <p:sp>
          <p:nvSpPr>
            <p:cNvPr id="19" name="円/楕円 18"/>
            <p:cNvSpPr/>
            <p:nvPr/>
          </p:nvSpPr>
          <p:spPr>
            <a:xfrm>
              <a:off x="7122881" y="5250962"/>
              <a:ext cx="731330" cy="7313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7" name="円/楕円 736"/>
            <p:cNvSpPr/>
            <p:nvPr/>
          </p:nvSpPr>
          <p:spPr>
            <a:xfrm>
              <a:off x="7318579" y="5501655"/>
              <a:ext cx="83334" cy="8758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台形 20"/>
            <p:cNvSpPr/>
            <p:nvPr/>
          </p:nvSpPr>
          <p:spPr>
            <a:xfrm>
              <a:off x="7292904" y="5021844"/>
              <a:ext cx="375853" cy="288032"/>
            </a:xfrm>
            <a:prstGeom prst="trapezoi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8" name="円/楕円 737"/>
            <p:cNvSpPr/>
            <p:nvPr/>
          </p:nvSpPr>
          <p:spPr>
            <a:xfrm>
              <a:off x="7583162" y="5501655"/>
              <a:ext cx="83334" cy="8758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9" name="円/楕円 738"/>
            <p:cNvSpPr/>
            <p:nvPr/>
          </p:nvSpPr>
          <p:spPr>
            <a:xfrm>
              <a:off x="7071417" y="5794315"/>
              <a:ext cx="890609" cy="8906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7181624" y="5813253"/>
              <a:ext cx="648072" cy="120959"/>
            </a:xfrm>
            <a:prstGeom prst="roundRect">
              <a:avLst/>
            </a:prstGeom>
            <a:solidFill>
              <a:srgbClr val="0196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0" name="角丸四角形 739"/>
            <p:cNvSpPr/>
            <p:nvPr/>
          </p:nvSpPr>
          <p:spPr>
            <a:xfrm rot="16200000">
              <a:off x="7567220" y="5932123"/>
              <a:ext cx="324035" cy="120961"/>
            </a:xfrm>
            <a:prstGeom prst="roundRect">
              <a:avLst/>
            </a:prstGeom>
            <a:solidFill>
              <a:srgbClr val="0196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弧 21"/>
            <p:cNvSpPr/>
            <p:nvPr/>
          </p:nvSpPr>
          <p:spPr>
            <a:xfrm rot="8185606">
              <a:off x="7392512" y="5484311"/>
              <a:ext cx="228421" cy="19868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1" name="円/楕円 740"/>
            <p:cNvSpPr/>
            <p:nvPr/>
          </p:nvSpPr>
          <p:spPr>
            <a:xfrm>
              <a:off x="7453276" y="5545800"/>
              <a:ext cx="83334" cy="8758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822407" y="3355254"/>
            <a:ext cx="2165417" cy="1660538"/>
            <a:chOff x="822407" y="3355254"/>
            <a:chExt cx="2165417" cy="1660538"/>
          </a:xfrm>
        </p:grpSpPr>
        <p:sp>
          <p:nvSpPr>
            <p:cNvPr id="24" name="円/楕円 23"/>
            <p:cNvSpPr/>
            <p:nvPr/>
          </p:nvSpPr>
          <p:spPr>
            <a:xfrm>
              <a:off x="1118922" y="3355254"/>
              <a:ext cx="1868902" cy="16605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二等辺三角形 24"/>
            <p:cNvSpPr/>
            <p:nvPr/>
          </p:nvSpPr>
          <p:spPr>
            <a:xfrm rot="4556475">
              <a:off x="923366" y="4160535"/>
              <a:ext cx="374630" cy="57654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907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827584" y="5157191"/>
            <a:ext cx="3384376" cy="12133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パイ 1"/>
          <p:cNvSpPr/>
          <p:nvPr/>
        </p:nvSpPr>
        <p:spPr>
          <a:xfrm flipV="1">
            <a:off x="1187624" y="475144"/>
            <a:ext cx="2448272" cy="2448272"/>
          </a:xfrm>
          <a:prstGeom prst="pie">
            <a:avLst>
              <a:gd name="adj1" fmla="val 0"/>
              <a:gd name="adj2" fmla="val 1082569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パイ 15"/>
          <p:cNvSpPr/>
          <p:nvPr/>
        </p:nvSpPr>
        <p:spPr>
          <a:xfrm flipV="1">
            <a:off x="5478289" y="116915"/>
            <a:ext cx="3164731" cy="3164731"/>
          </a:xfrm>
          <a:prstGeom prst="pie">
            <a:avLst>
              <a:gd name="adj1" fmla="val 0"/>
              <a:gd name="adj2" fmla="val 1082569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パイ 16"/>
          <p:cNvSpPr/>
          <p:nvPr/>
        </p:nvSpPr>
        <p:spPr>
          <a:xfrm flipV="1">
            <a:off x="5198914" y="2597460"/>
            <a:ext cx="3866179" cy="3866179"/>
          </a:xfrm>
          <a:prstGeom prst="pie">
            <a:avLst>
              <a:gd name="adj1" fmla="val 0"/>
              <a:gd name="adj2" fmla="val 1082569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パイ 17"/>
          <p:cNvSpPr/>
          <p:nvPr/>
        </p:nvSpPr>
        <p:spPr>
          <a:xfrm flipV="1">
            <a:off x="107866" y="2099389"/>
            <a:ext cx="4867829" cy="4867829"/>
          </a:xfrm>
          <a:prstGeom prst="pie">
            <a:avLst>
              <a:gd name="adj1" fmla="val 0"/>
              <a:gd name="adj2" fmla="val 1082569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Black</vt:lpstr>
      <vt:lpstr>Calibri</vt:lpstr>
      <vt:lpstr>Office ​​テーマ</vt:lpstr>
      <vt:lpstr>PowerPoint プレゼンテーション</vt:lpstr>
      <vt:lpstr>PowerPoint プレゼンテーション</vt:lpstr>
    </vt:vector>
  </TitlesOfParts>
  <Company>株式会社サンロフト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9</cp:revision>
  <cp:lastPrinted>2012-10-19T04:59:21Z</cp:lastPrinted>
  <dcterms:created xsi:type="dcterms:W3CDTF">2012-10-18T07:53:50Z</dcterms:created>
  <dcterms:modified xsi:type="dcterms:W3CDTF">2017-09-05T07:51:01Z</dcterms:modified>
</cp:coreProperties>
</file>